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63" r:id="rId14"/>
    <p:sldId id="259" r:id="rId15"/>
    <p:sldId id="261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0B0"/>
    <a:srgbClr val="ADADAD"/>
    <a:srgbClr val="5F5A58"/>
    <a:srgbClr val="282828"/>
    <a:srgbClr val="BCBCBC"/>
    <a:srgbClr val="282727"/>
    <a:srgbClr val="FFFFFF"/>
    <a:srgbClr val="FFFF11"/>
    <a:srgbClr val="FFFC8B"/>
    <a:srgbClr val="E3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4CB0E9-DB93-5B9C-7432-F5CAF4760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CFEE3DB-BB77-52A3-5469-257018F7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1B19B8-9399-3D4D-A62C-A8F407BC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2E361A1-29F6-EC91-82C5-9B84139E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393341C-52DE-174C-12EE-80B3296E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352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1EA24D-5ED9-A9EE-1863-8D2DB382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1A294A-5762-3271-9DDC-103F5CB01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B133616-014D-CD68-95D7-8853C0F50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2A4375B-0CC3-6037-A22F-6F26D81E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CF74AD3-789F-3C49-D81C-6512D955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303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749DE2-7B14-1B06-3A02-701D0F446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A7220B6-78B8-DECB-CAEE-F41B31514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CE2E0D-97D7-EB2F-EA82-565045E8A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E317FFD-76CD-C707-4B82-05869ED2F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56F812-FBCF-6F80-9387-768692258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329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98F692-4C62-BE82-CAC1-BA5D9A38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951B3C-D34C-F797-B630-104C080CB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C40A76F-5108-35B4-8764-632EE8954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70DE848-D0D3-E818-6229-245C209A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6F901DE-EBC3-699C-49FA-AB431D17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1C20DC0-04BB-F2FD-9420-C53041C30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173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6606EE-A2A4-2CAD-8504-4EB8018F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6CF428E-69F4-1D06-8B70-0DA7D487A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D43F9BA-24FB-4B49-3864-7E8DEA322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FA1E35-A222-FAF8-F6D3-F68EE4061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E943EF2-8781-20E4-C4AF-52873D98A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E35BDBA-DF68-9768-7A99-815031BC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053A3BC-E24E-1653-DA5D-2428CDC6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F68ECDA-22B1-83DF-953E-674D5912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749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5CA15D-C37A-8726-E88C-5F42516B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082AF13-BEA4-0F05-51C2-FB6BD942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684A6AA-9237-4919-F5FC-3DA3FEA4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D31B782-1D92-6A72-7A45-D04DA67F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922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53A41DC-BE95-264C-3D6B-7B04ACC3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C9F4050-A136-76D8-25A1-560F82B38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2B9A3D2-E8D0-2B45-C83C-94FA8BB3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609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BEB183-449E-F99C-69DA-8984BAC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EF9E88-7B3C-4D24-EFD5-0E92034DA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5A9486E-A068-2D3A-756A-F16D931BE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4CB22E3-56AD-7B87-BDAE-FB5E8EAC0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FD7477-6D42-0A72-396E-E6C5A54E1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0D3F802-7161-DA8D-F8E2-E500BEF7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582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636C14-DD1C-02DA-7224-438DEAB9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7D43433-4D82-47EC-6477-CDD45AF4E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E9054AF-B203-D3C7-BC60-FAEF8703C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81F4822-386B-C316-6A43-964ACBAD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5BE3C3B-D1B0-F9B2-469C-D1C6E32A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18CFC2D-E53E-E69E-A162-C99C58950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572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8CCE56-2415-1521-73CE-C20D800D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FD6476E-79ED-B7B5-EFEB-094C34AE4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51EFC8F-21E5-8F81-3F4B-1C4F9CB29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9B4A4FC-C6B4-FC06-66A5-BDB47052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B456E86-6BB7-C7DF-D6C7-CDB133DC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212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ABA9027-EBA6-C99E-6F5E-F2364E205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F94C836-D7EE-D1E0-26D2-924C8CEC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BFBC3A-D9D0-7975-5B4C-0BB45340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C4900F-F292-61B0-A3FD-70A63E9D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E6AC213-8918-EA03-97C1-BD14AFF1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91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6C9EFF1-74A4-86A0-27DD-C7A7DD3A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994A68C-4753-44D0-B609-F918F3699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4BC03A7-536E-ADD9-C63D-367A3EBA2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1F602-0B6C-405C-A38C-B225A5BB62CE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C5FE7D-6083-0CDA-AF27-98A3A8535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0671DE-D908-760C-3370-06BE20239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74041-B4AB-4734-AF3D-756466069A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69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56E50B1C-7AEF-06AC-F2FD-30B9D249D672}"/>
              </a:ext>
            </a:extLst>
          </p:cNvPr>
          <p:cNvSpPr/>
          <p:nvPr/>
        </p:nvSpPr>
        <p:spPr>
          <a:xfrm>
            <a:off x="0" y="4902200"/>
            <a:ext cx="12192000" cy="1955800"/>
          </a:xfrm>
          <a:prstGeom prst="rect">
            <a:avLst/>
          </a:prstGeom>
          <a:solidFill>
            <a:schemeClr val="tx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>
                <a:latin typeface="Bahnschrift" panose="020B0502040204020203" pitchFamily="34" charset="0"/>
              </a:rPr>
              <a:t>SUNUM BAŞLIĞI</a:t>
            </a:r>
          </a:p>
          <a:p>
            <a:pPr algn="ctr"/>
            <a:r>
              <a:rPr lang="tr-TR" sz="2400" dirty="0">
                <a:latin typeface="Bahnschrift" panose="020B0502040204020203" pitchFamily="34" charset="0"/>
              </a:rPr>
              <a:t>ALT BAŞLIK</a:t>
            </a:r>
          </a:p>
        </p:txBody>
      </p:sp>
    </p:spTree>
    <p:extLst>
      <p:ext uri="{BB962C8B-B14F-4D97-AF65-F5344CB8AC3E}">
        <p14:creationId xmlns:p14="http://schemas.microsoft.com/office/powerpoint/2010/main" val="405791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0561E30-59B2-6960-FDC9-5CC9453FE03F}"/>
              </a:ext>
            </a:extLst>
          </p:cNvPr>
          <p:cNvSpPr txBox="1"/>
          <p:nvPr/>
        </p:nvSpPr>
        <p:spPr>
          <a:xfrm>
            <a:off x="145982" y="318302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3" name="Rounded Rectangle 32">
            <a:extLst>
              <a:ext uri="{FF2B5EF4-FFF2-40B4-BE49-F238E27FC236}">
                <a16:creationId xmlns:a16="http://schemas.microsoft.com/office/drawing/2014/main" id="{1A85E0F7-5762-B370-A021-8BD0E5571476}"/>
              </a:ext>
            </a:extLst>
          </p:cNvPr>
          <p:cNvSpPr/>
          <p:nvPr/>
        </p:nvSpPr>
        <p:spPr bwMode="auto">
          <a:xfrm>
            <a:off x="357882" y="1418670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00E5A0E-2894-D280-1BAC-48974B48FFE9}"/>
              </a:ext>
            </a:extLst>
          </p:cNvPr>
          <p:cNvSpPr/>
          <p:nvPr/>
        </p:nvSpPr>
        <p:spPr bwMode="auto">
          <a:xfrm>
            <a:off x="367743" y="177202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64891B05-A90B-4FD0-7B32-5F55E566577F}"/>
              </a:ext>
            </a:extLst>
          </p:cNvPr>
          <p:cNvSpPr/>
          <p:nvPr/>
        </p:nvSpPr>
        <p:spPr>
          <a:xfrm>
            <a:off x="460216" y="1705525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B2FD2D73-1EB8-90F9-4490-8BA524398EAA}"/>
              </a:ext>
            </a:extLst>
          </p:cNvPr>
          <p:cNvSpPr/>
          <p:nvPr/>
        </p:nvSpPr>
        <p:spPr>
          <a:xfrm>
            <a:off x="450889" y="1922374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0D15CA-36EF-259B-9E80-C278E49221A4}"/>
              </a:ext>
            </a:extLst>
          </p:cNvPr>
          <p:cNvSpPr/>
          <p:nvPr/>
        </p:nvSpPr>
        <p:spPr bwMode="auto">
          <a:xfrm>
            <a:off x="367743" y="198911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8" name="Rounded Rectangle 32">
            <a:extLst>
              <a:ext uri="{FF2B5EF4-FFF2-40B4-BE49-F238E27FC236}">
                <a16:creationId xmlns:a16="http://schemas.microsoft.com/office/drawing/2014/main" id="{F4693EAF-863F-6840-66E1-7795F8425D8B}"/>
              </a:ext>
            </a:extLst>
          </p:cNvPr>
          <p:cNvSpPr/>
          <p:nvPr/>
        </p:nvSpPr>
        <p:spPr bwMode="auto">
          <a:xfrm>
            <a:off x="367743" y="3013673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4DD7C77-CB0B-BE20-5D8B-7A5060B1124B}"/>
              </a:ext>
            </a:extLst>
          </p:cNvPr>
          <p:cNvSpPr/>
          <p:nvPr/>
        </p:nvSpPr>
        <p:spPr bwMode="auto">
          <a:xfrm>
            <a:off x="377604" y="3367027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0" name="Rectangle 52">
            <a:extLst>
              <a:ext uri="{FF2B5EF4-FFF2-40B4-BE49-F238E27FC236}">
                <a16:creationId xmlns:a16="http://schemas.microsoft.com/office/drawing/2014/main" id="{2BF1DE25-EED9-28E4-21EA-819DE26D3B10}"/>
              </a:ext>
            </a:extLst>
          </p:cNvPr>
          <p:cNvSpPr/>
          <p:nvPr/>
        </p:nvSpPr>
        <p:spPr>
          <a:xfrm>
            <a:off x="470077" y="3300528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1" name="Rectangle 53">
            <a:extLst>
              <a:ext uri="{FF2B5EF4-FFF2-40B4-BE49-F238E27FC236}">
                <a16:creationId xmlns:a16="http://schemas.microsoft.com/office/drawing/2014/main" id="{6F1886F5-47EF-5B73-66E7-8387B95382FC}"/>
              </a:ext>
            </a:extLst>
          </p:cNvPr>
          <p:cNvSpPr/>
          <p:nvPr/>
        </p:nvSpPr>
        <p:spPr>
          <a:xfrm>
            <a:off x="460750" y="3517377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85F859-0C56-62CB-2E09-00DF1A206630}"/>
              </a:ext>
            </a:extLst>
          </p:cNvPr>
          <p:cNvSpPr/>
          <p:nvPr/>
        </p:nvSpPr>
        <p:spPr bwMode="auto">
          <a:xfrm>
            <a:off x="377604" y="3584122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3" name="Rounded Rectangle 32">
            <a:extLst>
              <a:ext uri="{FF2B5EF4-FFF2-40B4-BE49-F238E27FC236}">
                <a16:creationId xmlns:a16="http://schemas.microsoft.com/office/drawing/2014/main" id="{078A4F56-BAD6-E248-2123-516A32549220}"/>
              </a:ext>
            </a:extLst>
          </p:cNvPr>
          <p:cNvSpPr/>
          <p:nvPr/>
        </p:nvSpPr>
        <p:spPr bwMode="auto">
          <a:xfrm>
            <a:off x="357882" y="4583365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332C4E-2690-CDD8-513B-804BA55E0176}"/>
              </a:ext>
            </a:extLst>
          </p:cNvPr>
          <p:cNvSpPr/>
          <p:nvPr/>
        </p:nvSpPr>
        <p:spPr bwMode="auto">
          <a:xfrm>
            <a:off x="367743" y="493671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id="{62BCD1B5-15DA-5BFD-E6F5-7467FE9FC5F0}"/>
              </a:ext>
            </a:extLst>
          </p:cNvPr>
          <p:cNvSpPr/>
          <p:nvPr/>
        </p:nvSpPr>
        <p:spPr>
          <a:xfrm>
            <a:off x="460216" y="4870220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6" name="Rectangle 53">
            <a:extLst>
              <a:ext uri="{FF2B5EF4-FFF2-40B4-BE49-F238E27FC236}">
                <a16:creationId xmlns:a16="http://schemas.microsoft.com/office/drawing/2014/main" id="{B18303A4-04B0-54C6-FBBE-3D554435E173}"/>
              </a:ext>
            </a:extLst>
          </p:cNvPr>
          <p:cNvSpPr/>
          <p:nvPr/>
        </p:nvSpPr>
        <p:spPr>
          <a:xfrm>
            <a:off x="450889" y="5087069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06EFD3E-5AD8-1476-018C-C1940550EE1B}"/>
              </a:ext>
            </a:extLst>
          </p:cNvPr>
          <p:cNvSpPr/>
          <p:nvPr/>
        </p:nvSpPr>
        <p:spPr bwMode="auto">
          <a:xfrm>
            <a:off x="367743" y="515381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8" name="Rounded Rectangle 32">
            <a:extLst>
              <a:ext uri="{FF2B5EF4-FFF2-40B4-BE49-F238E27FC236}">
                <a16:creationId xmlns:a16="http://schemas.microsoft.com/office/drawing/2014/main" id="{A8977E81-051E-0C58-A228-786C84646DC4}"/>
              </a:ext>
            </a:extLst>
          </p:cNvPr>
          <p:cNvSpPr/>
          <p:nvPr/>
        </p:nvSpPr>
        <p:spPr bwMode="auto">
          <a:xfrm>
            <a:off x="9167108" y="142852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37112FC-C6C6-B886-FA9E-4B800A50BC1C}"/>
              </a:ext>
            </a:extLst>
          </p:cNvPr>
          <p:cNvSpPr/>
          <p:nvPr/>
        </p:nvSpPr>
        <p:spPr bwMode="auto">
          <a:xfrm>
            <a:off x="9176969" y="178188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0" name="Rectangle 52">
            <a:extLst>
              <a:ext uri="{FF2B5EF4-FFF2-40B4-BE49-F238E27FC236}">
                <a16:creationId xmlns:a16="http://schemas.microsoft.com/office/drawing/2014/main" id="{DD7EC4D5-F2C2-5EA1-8AC7-EB99F31FA7F2}"/>
              </a:ext>
            </a:extLst>
          </p:cNvPr>
          <p:cNvSpPr/>
          <p:nvPr/>
        </p:nvSpPr>
        <p:spPr>
          <a:xfrm>
            <a:off x="9269442" y="171538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1" name="Rectangle 53">
            <a:extLst>
              <a:ext uri="{FF2B5EF4-FFF2-40B4-BE49-F238E27FC236}">
                <a16:creationId xmlns:a16="http://schemas.microsoft.com/office/drawing/2014/main" id="{A46C7F37-EFA1-E6C9-BB9F-58F1A8E8BDA2}"/>
              </a:ext>
            </a:extLst>
          </p:cNvPr>
          <p:cNvSpPr/>
          <p:nvPr/>
        </p:nvSpPr>
        <p:spPr>
          <a:xfrm>
            <a:off x="9260115" y="193223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FF483B4-CC74-FEEF-0A65-9A86326D0481}"/>
              </a:ext>
            </a:extLst>
          </p:cNvPr>
          <p:cNvSpPr/>
          <p:nvPr/>
        </p:nvSpPr>
        <p:spPr bwMode="auto">
          <a:xfrm>
            <a:off x="9176969" y="199897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5C5A0D0D-B5C4-6FFC-9E47-29430DA3DF3E}"/>
              </a:ext>
            </a:extLst>
          </p:cNvPr>
          <p:cNvSpPr/>
          <p:nvPr/>
        </p:nvSpPr>
        <p:spPr bwMode="auto">
          <a:xfrm>
            <a:off x="9176969" y="300883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D2E13B6-8CF0-8B8C-EFC9-C6E9B7DA3C9B}"/>
              </a:ext>
            </a:extLst>
          </p:cNvPr>
          <p:cNvSpPr/>
          <p:nvPr/>
        </p:nvSpPr>
        <p:spPr bwMode="auto">
          <a:xfrm>
            <a:off x="9186830" y="336219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5" name="Rectangle 52">
            <a:extLst>
              <a:ext uri="{FF2B5EF4-FFF2-40B4-BE49-F238E27FC236}">
                <a16:creationId xmlns:a16="http://schemas.microsoft.com/office/drawing/2014/main" id="{389F8621-B0CB-9014-F8C7-EE1E8417A104}"/>
              </a:ext>
            </a:extLst>
          </p:cNvPr>
          <p:cNvSpPr/>
          <p:nvPr/>
        </p:nvSpPr>
        <p:spPr>
          <a:xfrm>
            <a:off x="9279303" y="329569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6" name="Rectangle 53">
            <a:extLst>
              <a:ext uri="{FF2B5EF4-FFF2-40B4-BE49-F238E27FC236}">
                <a16:creationId xmlns:a16="http://schemas.microsoft.com/office/drawing/2014/main" id="{59DA950C-F7AC-3C75-9CC2-58CB001753CD}"/>
              </a:ext>
            </a:extLst>
          </p:cNvPr>
          <p:cNvSpPr/>
          <p:nvPr/>
        </p:nvSpPr>
        <p:spPr>
          <a:xfrm>
            <a:off x="9269976" y="351254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F53C7A-00AB-ED06-66C2-35268FE85DD3}"/>
              </a:ext>
            </a:extLst>
          </p:cNvPr>
          <p:cNvSpPr/>
          <p:nvPr/>
        </p:nvSpPr>
        <p:spPr bwMode="auto">
          <a:xfrm>
            <a:off x="9186830" y="357928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8" name="Rounded Rectangle 32">
            <a:extLst>
              <a:ext uri="{FF2B5EF4-FFF2-40B4-BE49-F238E27FC236}">
                <a16:creationId xmlns:a16="http://schemas.microsoft.com/office/drawing/2014/main" id="{024E3D8B-E7A5-E3A2-9C13-021FBF74F462}"/>
              </a:ext>
            </a:extLst>
          </p:cNvPr>
          <p:cNvSpPr/>
          <p:nvPr/>
        </p:nvSpPr>
        <p:spPr bwMode="auto">
          <a:xfrm>
            <a:off x="9167108" y="461131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B061CA4-8FB7-A7AC-44A6-C390BD7E89AE}"/>
              </a:ext>
            </a:extLst>
          </p:cNvPr>
          <p:cNvSpPr/>
          <p:nvPr/>
        </p:nvSpPr>
        <p:spPr bwMode="auto">
          <a:xfrm>
            <a:off x="9176969" y="496467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0" name="Rectangle 52">
            <a:extLst>
              <a:ext uri="{FF2B5EF4-FFF2-40B4-BE49-F238E27FC236}">
                <a16:creationId xmlns:a16="http://schemas.microsoft.com/office/drawing/2014/main" id="{A192837A-A1E5-4ABE-CA56-9877501C1A9E}"/>
              </a:ext>
            </a:extLst>
          </p:cNvPr>
          <p:cNvSpPr/>
          <p:nvPr/>
        </p:nvSpPr>
        <p:spPr>
          <a:xfrm>
            <a:off x="9269442" y="489817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1" name="Rectangle 53">
            <a:extLst>
              <a:ext uri="{FF2B5EF4-FFF2-40B4-BE49-F238E27FC236}">
                <a16:creationId xmlns:a16="http://schemas.microsoft.com/office/drawing/2014/main" id="{39D4314A-DE51-89D3-DF42-249133E16A70}"/>
              </a:ext>
            </a:extLst>
          </p:cNvPr>
          <p:cNvSpPr/>
          <p:nvPr/>
        </p:nvSpPr>
        <p:spPr>
          <a:xfrm>
            <a:off x="9260115" y="511502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4310537-57B7-A440-588E-6DE117393BE3}"/>
              </a:ext>
            </a:extLst>
          </p:cNvPr>
          <p:cNvSpPr/>
          <p:nvPr/>
        </p:nvSpPr>
        <p:spPr bwMode="auto">
          <a:xfrm>
            <a:off x="9176969" y="518176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3FDA91F-0537-1719-FBB3-D8C066BA5E11}"/>
              </a:ext>
            </a:extLst>
          </p:cNvPr>
          <p:cNvSpPr/>
          <p:nvPr/>
        </p:nvSpPr>
        <p:spPr bwMode="auto">
          <a:xfrm>
            <a:off x="4805213" y="5912937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2B515E6-D591-2CB0-FC80-22408D95420A}"/>
              </a:ext>
            </a:extLst>
          </p:cNvPr>
          <p:cNvSpPr/>
          <p:nvPr/>
        </p:nvSpPr>
        <p:spPr bwMode="auto">
          <a:xfrm>
            <a:off x="4815074" y="6266291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5" name="Rectangle 52">
            <a:extLst>
              <a:ext uri="{FF2B5EF4-FFF2-40B4-BE49-F238E27FC236}">
                <a16:creationId xmlns:a16="http://schemas.microsoft.com/office/drawing/2014/main" id="{B7253113-337E-EB41-1C43-5419C13A7D55}"/>
              </a:ext>
            </a:extLst>
          </p:cNvPr>
          <p:cNvSpPr/>
          <p:nvPr/>
        </p:nvSpPr>
        <p:spPr>
          <a:xfrm>
            <a:off x="4907547" y="6199792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6" name="Rectangle 53">
            <a:extLst>
              <a:ext uri="{FF2B5EF4-FFF2-40B4-BE49-F238E27FC236}">
                <a16:creationId xmlns:a16="http://schemas.microsoft.com/office/drawing/2014/main" id="{13C97CF6-DD75-DA6F-1221-98815F71A082}"/>
              </a:ext>
            </a:extLst>
          </p:cNvPr>
          <p:cNvSpPr/>
          <p:nvPr/>
        </p:nvSpPr>
        <p:spPr>
          <a:xfrm>
            <a:off x="4898220" y="6416641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6DE1B12-BE9B-88E0-0907-6784A2B293D1}"/>
              </a:ext>
            </a:extLst>
          </p:cNvPr>
          <p:cNvSpPr/>
          <p:nvPr/>
        </p:nvSpPr>
        <p:spPr bwMode="auto">
          <a:xfrm>
            <a:off x="4815074" y="6483386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grpSp>
        <p:nvGrpSpPr>
          <p:cNvPr id="38" name="Grup 37">
            <a:extLst>
              <a:ext uri="{FF2B5EF4-FFF2-40B4-BE49-F238E27FC236}">
                <a16:creationId xmlns:a16="http://schemas.microsoft.com/office/drawing/2014/main" id="{94F6AE33-F787-8747-DCA7-472CA23E0AA6}"/>
              </a:ext>
            </a:extLst>
          </p:cNvPr>
          <p:cNvGrpSpPr/>
          <p:nvPr/>
        </p:nvGrpSpPr>
        <p:grpSpPr>
          <a:xfrm>
            <a:off x="3158965" y="1026188"/>
            <a:ext cx="5112832" cy="5238774"/>
            <a:chOff x="3004961" y="655628"/>
            <a:chExt cx="5112832" cy="5238774"/>
          </a:xfrm>
        </p:grpSpPr>
        <p:grpSp>
          <p:nvGrpSpPr>
            <p:cNvPr id="39" name="Grup 38">
              <a:extLst>
                <a:ext uri="{FF2B5EF4-FFF2-40B4-BE49-F238E27FC236}">
                  <a16:creationId xmlns:a16="http://schemas.microsoft.com/office/drawing/2014/main" id="{1259B6A8-6976-E78D-9D99-1F9FBB737C84}"/>
                </a:ext>
              </a:extLst>
            </p:cNvPr>
            <p:cNvGrpSpPr/>
            <p:nvPr/>
          </p:nvGrpSpPr>
          <p:grpSpPr>
            <a:xfrm>
              <a:off x="3004961" y="655628"/>
              <a:ext cx="5112832" cy="5238774"/>
              <a:chOff x="3004961" y="655628"/>
              <a:chExt cx="5112832" cy="5238774"/>
            </a:xfrm>
            <a:effectLst/>
          </p:grpSpPr>
          <p:sp>
            <p:nvSpPr>
              <p:cNvPr id="48" name="Freeform 20">
                <a:extLst>
                  <a:ext uri="{FF2B5EF4-FFF2-40B4-BE49-F238E27FC236}">
                    <a16:creationId xmlns:a16="http://schemas.microsoft.com/office/drawing/2014/main" id="{1B56CFC6-30ED-2AC3-B3E0-E9935882A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743" y="92825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9904"/>
              </a:solidFill>
              <a:ln w="9525">
                <a:solidFill>
                  <a:srgbClr val="FFA409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B3FA7005-C014-5A51-48A3-59DBAB02D7CF}"/>
                  </a:ext>
                </a:extLst>
              </p:cNvPr>
              <p:cNvSpPr>
                <a:spLocks/>
              </p:cNvSpPr>
              <p:nvPr/>
            </p:nvSpPr>
            <p:spPr bwMode="auto">
              <a:xfrm rot="3060000">
                <a:off x="5337235" y="79280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0099"/>
              </a:solidFill>
              <a:ln w="9525">
                <a:solidFill>
                  <a:srgbClr val="0505A4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0" name="Freeform 20">
                <a:extLst>
                  <a:ext uri="{FF2B5EF4-FFF2-40B4-BE49-F238E27FC236}">
                    <a16:creationId xmlns:a16="http://schemas.microsoft.com/office/drawing/2014/main" id="{015B6213-A759-E28B-0380-552F93F3FF8E}"/>
                  </a:ext>
                </a:extLst>
              </p:cNvPr>
              <p:cNvSpPr>
                <a:spLocks/>
              </p:cNvSpPr>
              <p:nvPr/>
            </p:nvSpPr>
            <p:spPr bwMode="auto">
              <a:xfrm rot="6120000">
                <a:off x="6416328" y="195268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7BF600"/>
              </a:solidFill>
              <a:ln w="9525">
                <a:solidFill>
                  <a:srgbClr val="A4FF3A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1" name="Freeform 20">
                <a:extLst>
                  <a:ext uri="{FF2B5EF4-FFF2-40B4-BE49-F238E27FC236}">
                    <a16:creationId xmlns:a16="http://schemas.microsoft.com/office/drawing/2014/main" id="{4B6F81F5-9748-B530-23A8-7461248399A7}"/>
                  </a:ext>
                </a:extLst>
              </p:cNvPr>
              <p:cNvSpPr>
                <a:spLocks/>
              </p:cNvSpPr>
              <p:nvPr/>
            </p:nvSpPr>
            <p:spPr bwMode="auto">
              <a:xfrm rot="9240000">
                <a:off x="6213105" y="352234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5BCFE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8F039866-A1BD-DD98-9187-AF5E98E986A6}"/>
                  </a:ext>
                </a:extLst>
              </p:cNvPr>
              <p:cNvSpPr>
                <a:spLocks/>
              </p:cNvSpPr>
              <p:nvPr/>
            </p:nvSpPr>
            <p:spPr bwMode="auto">
              <a:xfrm rot="12300000">
                <a:off x="4839285" y="4330109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505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FB66B43E-441C-6C17-BB65-9F1C81EF40D6}"/>
                  </a:ext>
                </a:extLst>
              </p:cNvPr>
              <p:cNvSpPr>
                <a:spLocks/>
              </p:cNvSpPr>
              <p:nvPr/>
            </p:nvSpPr>
            <p:spPr bwMode="auto">
              <a:xfrm rot="15420000">
                <a:off x="3351214" y="377132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9933FF"/>
              </a:solidFill>
              <a:ln w="9525">
                <a:solidFill>
                  <a:srgbClr val="A43AFF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89BAC441-73FA-B9D0-3E94-94B61AECA1B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480000">
                <a:off x="2867789" y="2252638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B1B1B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5" name="Freeform 32">
                <a:extLst>
                  <a:ext uri="{FF2B5EF4-FFF2-40B4-BE49-F238E27FC236}">
                    <a16:creationId xmlns:a16="http://schemas.microsoft.com/office/drawing/2014/main" id="{2F5D85FE-E85F-0295-4929-21C0B5B37C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1209" y="2355703"/>
                <a:ext cx="1901948" cy="1857102"/>
              </a:xfrm>
              <a:custGeom>
                <a:avLst/>
                <a:gdLst/>
                <a:ahLst/>
                <a:cxnLst>
                  <a:cxn ang="0">
                    <a:pos x="721" y="451"/>
                  </a:cxn>
                  <a:cxn ang="0">
                    <a:pos x="650" y="139"/>
                  </a:cxn>
                  <a:cxn ang="0">
                    <a:pos x="359" y="0"/>
                  </a:cxn>
                  <a:cxn ang="0">
                    <a:pos x="71" y="139"/>
                  </a:cxn>
                  <a:cxn ang="0">
                    <a:pos x="0" y="451"/>
                  </a:cxn>
                  <a:cxn ang="0">
                    <a:pos x="201" y="704"/>
                  </a:cxn>
                  <a:cxn ang="0">
                    <a:pos x="520" y="704"/>
                  </a:cxn>
                  <a:cxn ang="0">
                    <a:pos x="721" y="451"/>
                  </a:cxn>
                </a:cxnLst>
                <a:rect l="0" t="0" r="r" b="b"/>
                <a:pathLst>
                  <a:path w="721" h="704">
                    <a:moveTo>
                      <a:pt x="721" y="451"/>
                    </a:moveTo>
                    <a:lnTo>
                      <a:pt x="650" y="139"/>
                    </a:lnTo>
                    <a:lnTo>
                      <a:pt x="359" y="0"/>
                    </a:lnTo>
                    <a:lnTo>
                      <a:pt x="71" y="139"/>
                    </a:lnTo>
                    <a:lnTo>
                      <a:pt x="0" y="451"/>
                    </a:lnTo>
                    <a:lnTo>
                      <a:pt x="201" y="704"/>
                    </a:lnTo>
                    <a:lnTo>
                      <a:pt x="520" y="704"/>
                    </a:lnTo>
                    <a:lnTo>
                      <a:pt x="721" y="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1E1E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glow rad="127000">
                  <a:schemeClr val="bg2"/>
                </a:glow>
                <a:outerShdw blurRad="368300" dist="27940" dir="5400000" sx="123000" sy="123000" algn="ctr">
                  <a:schemeClr val="bg2">
                    <a:lumMod val="50000"/>
                    <a:alpha val="44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40" name="Metin kutusu 39">
              <a:extLst>
                <a:ext uri="{FF2B5EF4-FFF2-40B4-BE49-F238E27FC236}">
                  <a16:creationId xmlns:a16="http://schemas.microsoft.com/office/drawing/2014/main" id="{B9867BB0-A3A1-1A1F-8B60-0893729F8879}"/>
                </a:ext>
              </a:extLst>
            </p:cNvPr>
            <p:cNvSpPr txBox="1"/>
            <p:nvPr/>
          </p:nvSpPr>
          <p:spPr>
            <a:xfrm>
              <a:off x="4997902" y="2961089"/>
              <a:ext cx="12085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sp>
          <p:nvSpPr>
            <p:cNvPr id="41" name="Metin kutusu 40">
              <a:extLst>
                <a:ext uri="{FF2B5EF4-FFF2-40B4-BE49-F238E27FC236}">
                  <a16:creationId xmlns:a16="http://schemas.microsoft.com/office/drawing/2014/main" id="{33FB8492-5E98-20DC-502C-A8CB872C9EFE}"/>
                </a:ext>
              </a:extLst>
            </p:cNvPr>
            <p:cNvSpPr txBox="1"/>
            <p:nvPr/>
          </p:nvSpPr>
          <p:spPr>
            <a:xfrm rot="20016327">
              <a:off x="4057664" y="1560851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6057E42A-F9E3-77C0-B339-E44D7EA2D51C}"/>
                </a:ext>
              </a:extLst>
            </p:cNvPr>
            <p:cNvSpPr txBox="1"/>
            <p:nvPr/>
          </p:nvSpPr>
          <p:spPr>
            <a:xfrm rot="1460796">
              <a:off x="5527029" y="161579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000C5E19-BBCA-A234-E416-74893748785D}"/>
                </a:ext>
              </a:extLst>
            </p:cNvPr>
            <p:cNvSpPr txBox="1"/>
            <p:nvPr/>
          </p:nvSpPr>
          <p:spPr>
            <a:xfrm rot="4577162">
              <a:off x="6480086" y="272911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1EBAFE5D-234D-23A8-0AE1-E73166DFA120}"/>
                </a:ext>
              </a:extLst>
            </p:cNvPr>
            <p:cNvSpPr txBox="1"/>
            <p:nvPr/>
          </p:nvSpPr>
          <p:spPr>
            <a:xfrm rot="18595984">
              <a:off x="6115165" y="4148096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32193760-01E3-2B18-0F48-8BFD6D9F6AEF}"/>
                </a:ext>
              </a:extLst>
            </p:cNvPr>
            <p:cNvSpPr txBox="1"/>
            <p:nvPr/>
          </p:nvSpPr>
          <p:spPr>
            <a:xfrm>
              <a:off x="4791022" y="469952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3CF19145-8D20-2A29-EB61-9ECC463B1B3F}"/>
                </a:ext>
              </a:extLst>
            </p:cNvPr>
            <p:cNvSpPr txBox="1"/>
            <p:nvPr/>
          </p:nvSpPr>
          <p:spPr>
            <a:xfrm rot="3034177">
              <a:off x="3572836" y="4087810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CF343B49-82B0-86BC-5314-8A570CF5542D}"/>
                </a:ext>
              </a:extLst>
            </p:cNvPr>
            <p:cNvSpPr txBox="1"/>
            <p:nvPr/>
          </p:nvSpPr>
          <p:spPr>
            <a:xfrm rot="16980097">
              <a:off x="3189661" y="274380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399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5" name="Grup 4">
            <a:extLst>
              <a:ext uri="{FF2B5EF4-FFF2-40B4-BE49-F238E27FC236}">
                <a16:creationId xmlns:a16="http://schemas.microsoft.com/office/drawing/2014/main" id="{37353E0D-BF3F-AECD-2B48-5AD041669231}"/>
              </a:ext>
            </a:extLst>
          </p:cNvPr>
          <p:cNvGrpSpPr/>
          <p:nvPr/>
        </p:nvGrpSpPr>
        <p:grpSpPr>
          <a:xfrm>
            <a:off x="2466975" y="1325276"/>
            <a:ext cx="7921626" cy="4637374"/>
            <a:chOff x="2466975" y="1325276"/>
            <a:chExt cx="7921626" cy="4637374"/>
          </a:xfrm>
        </p:grpSpPr>
        <p:sp>
          <p:nvSpPr>
            <p:cNvPr id="6" name="Rectangle 18">
              <a:extLst>
                <a:ext uri="{FF2B5EF4-FFF2-40B4-BE49-F238E27FC236}">
                  <a16:creationId xmlns:a16="http://schemas.microsoft.com/office/drawing/2014/main" id="{2B03B2AC-7E20-D654-E18A-B9944D1B0D22}"/>
                </a:ext>
              </a:extLst>
            </p:cNvPr>
            <p:cNvSpPr/>
            <p:nvPr/>
          </p:nvSpPr>
          <p:spPr bwMode="auto">
            <a:xfrm>
              <a:off x="5562600" y="1752601"/>
              <a:ext cx="1743076" cy="311626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shade val="30000"/>
                    <a:satMod val="115000"/>
                  </a:sysClr>
                </a:gs>
                <a:gs pos="50000">
                  <a:sysClr val="window" lastClr="FFFFFF">
                    <a:shade val="67500"/>
                    <a:satMod val="115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EF9EA06B-81EF-B828-8AAE-26B173120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650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3BB24C50-C94D-D2FD-0E1D-85CB487EB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88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9" name="Freeform 21">
              <a:extLst>
                <a:ext uri="{FF2B5EF4-FFF2-40B4-BE49-F238E27FC236}">
                  <a16:creationId xmlns:a16="http://schemas.microsoft.com/office/drawing/2014/main" id="{42E2BB2B-C70E-90EF-3760-A3D5331BB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0" y="4868862"/>
              <a:ext cx="2200275" cy="1093788"/>
            </a:xfrm>
            <a:custGeom>
              <a:avLst/>
              <a:gdLst/>
              <a:ahLst/>
              <a:cxnLst>
                <a:cxn ang="0">
                  <a:pos x="1386" y="344"/>
                </a:cxn>
                <a:cxn ang="0">
                  <a:pos x="1244" y="0"/>
                </a:cxn>
                <a:cxn ang="0">
                  <a:pos x="144" y="0"/>
                </a:cxn>
                <a:cxn ang="0">
                  <a:pos x="0" y="344"/>
                </a:cxn>
                <a:cxn ang="0">
                  <a:pos x="144" y="689"/>
                </a:cxn>
                <a:cxn ang="0">
                  <a:pos x="1244" y="689"/>
                </a:cxn>
                <a:cxn ang="0">
                  <a:pos x="1386" y="344"/>
                </a:cxn>
              </a:cxnLst>
              <a:rect l="0" t="0" r="r" b="b"/>
              <a:pathLst>
                <a:path w="1386" h="689">
                  <a:moveTo>
                    <a:pt x="1386" y="344"/>
                  </a:moveTo>
                  <a:lnTo>
                    <a:pt x="1244" y="0"/>
                  </a:lnTo>
                  <a:lnTo>
                    <a:pt x="144" y="0"/>
                  </a:lnTo>
                  <a:lnTo>
                    <a:pt x="0" y="344"/>
                  </a:lnTo>
                  <a:lnTo>
                    <a:pt x="144" y="689"/>
                  </a:lnTo>
                  <a:lnTo>
                    <a:pt x="1244" y="689"/>
                  </a:lnTo>
                  <a:lnTo>
                    <a:pt x="1386" y="344"/>
                  </a:lnTo>
                  <a:close/>
                </a:path>
              </a:pathLst>
            </a:custGeom>
            <a:gradFill>
              <a:gsLst>
                <a:gs pos="0">
                  <a:srgbClr val="FF0505"/>
                </a:gs>
                <a:gs pos="100000">
                  <a:srgbClr val="FF0505"/>
                </a:gs>
                <a:gs pos="55000">
                  <a:srgbClr val="FF9797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9A484F27-BEB2-16D1-4B7E-BC57474DE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4868862"/>
              <a:ext cx="1601788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689"/>
                </a:cxn>
                <a:cxn ang="0">
                  <a:pos x="1009" y="689"/>
                </a:cxn>
                <a:cxn ang="0">
                  <a:pos x="865" y="344"/>
                </a:cxn>
                <a:cxn ang="0">
                  <a:pos x="1009" y="0"/>
                </a:cxn>
                <a:cxn ang="0">
                  <a:pos x="144" y="0"/>
                </a:cxn>
                <a:cxn ang="0">
                  <a:pos x="0" y="344"/>
                </a:cxn>
              </a:cxnLst>
              <a:rect l="0" t="0" r="r" b="b"/>
              <a:pathLst>
                <a:path w="1009" h="689">
                  <a:moveTo>
                    <a:pt x="0" y="344"/>
                  </a:moveTo>
                  <a:lnTo>
                    <a:pt x="144" y="689"/>
                  </a:lnTo>
                  <a:lnTo>
                    <a:pt x="1009" y="689"/>
                  </a:lnTo>
                  <a:lnTo>
                    <a:pt x="865" y="344"/>
                  </a:lnTo>
                  <a:lnTo>
                    <a:pt x="1009" y="0"/>
                  </a:lnTo>
                  <a:lnTo>
                    <a:pt x="144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797844BC-CCA5-A8F4-6FF8-FBB48E122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5" y="4868862"/>
              <a:ext cx="1598613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2" y="689"/>
                </a:cxn>
                <a:cxn ang="0">
                  <a:pos x="1007" y="689"/>
                </a:cxn>
                <a:cxn ang="0">
                  <a:pos x="865" y="344"/>
                </a:cxn>
                <a:cxn ang="0">
                  <a:pos x="1007" y="0"/>
                </a:cxn>
                <a:cxn ang="0">
                  <a:pos x="142" y="0"/>
                </a:cxn>
                <a:cxn ang="0">
                  <a:pos x="0" y="344"/>
                </a:cxn>
              </a:cxnLst>
              <a:rect l="0" t="0" r="r" b="b"/>
              <a:pathLst>
                <a:path w="1007" h="689">
                  <a:moveTo>
                    <a:pt x="0" y="344"/>
                  </a:moveTo>
                  <a:lnTo>
                    <a:pt x="142" y="689"/>
                  </a:lnTo>
                  <a:lnTo>
                    <a:pt x="1007" y="689"/>
                  </a:lnTo>
                  <a:lnTo>
                    <a:pt x="865" y="344"/>
                  </a:lnTo>
                  <a:lnTo>
                    <a:pt x="1007" y="0"/>
                  </a:lnTo>
                  <a:lnTo>
                    <a:pt x="142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12" name="Rectangle 28">
              <a:extLst>
                <a:ext uri="{FF2B5EF4-FFF2-40B4-BE49-F238E27FC236}">
                  <a16:creationId xmlns:a16="http://schemas.microsoft.com/office/drawing/2014/main" id="{AE7A0EA9-DEDD-6C2B-C020-CF1AD05A4AC1}"/>
                </a:ext>
              </a:extLst>
            </p:cNvPr>
            <p:cNvSpPr/>
            <p:nvPr/>
          </p:nvSpPr>
          <p:spPr>
            <a:xfrm>
              <a:off x="5695950" y="1971675"/>
              <a:ext cx="150495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Lorem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Ipsum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Lorem</a:t>
              </a:r>
              <a:r>
                <a:rPr kumimoji="0" lang="tr-T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Ipsum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3838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4381E61C-94FA-9F0B-1638-B1726A0016CD}"/>
                </a:ext>
              </a:extLst>
            </p:cNvPr>
            <p:cNvGrpSpPr/>
            <p:nvPr/>
          </p:nvGrpSpPr>
          <p:grpSpPr>
            <a:xfrm>
              <a:off x="2686051" y="2133598"/>
              <a:ext cx="1390649" cy="2735263"/>
              <a:chOff x="2686051" y="2133598"/>
              <a:chExt cx="1390649" cy="2735263"/>
            </a:xfrm>
          </p:grpSpPr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B277A6AE-0B0D-966F-BDD5-47C59CA7C84F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D022E062-F607-9888-53C8-D022DA1F54C5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30" name="Akış Çizelgesi: Belge 29">
                <a:extLst>
                  <a:ext uri="{FF2B5EF4-FFF2-40B4-BE49-F238E27FC236}">
                    <a16:creationId xmlns:a16="http://schemas.microsoft.com/office/drawing/2014/main" id="{62571C65-0A4F-15AD-ECE3-B898F2D5B7DC}"/>
                  </a:ext>
                </a:extLst>
              </p:cNvPr>
              <p:cNvSpPr/>
              <p:nvPr/>
            </p:nvSpPr>
            <p:spPr>
              <a:xfrm>
                <a:off x="2686051" y="2133598"/>
                <a:ext cx="1390649" cy="581027"/>
              </a:xfrm>
              <a:prstGeom prst="flowChartDocument">
                <a:avLst/>
              </a:prstGeom>
              <a:solidFill>
                <a:srgbClr val="2C2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14" name="Grup 13">
              <a:extLst>
                <a:ext uri="{FF2B5EF4-FFF2-40B4-BE49-F238E27FC236}">
                  <a16:creationId xmlns:a16="http://schemas.microsoft.com/office/drawing/2014/main" id="{114FC7DF-43F6-A324-E94C-61D60DED6718}"/>
                </a:ext>
              </a:extLst>
            </p:cNvPr>
            <p:cNvGrpSpPr/>
            <p:nvPr/>
          </p:nvGrpSpPr>
          <p:grpSpPr>
            <a:xfrm>
              <a:off x="4114801" y="1951034"/>
              <a:ext cx="1399379" cy="2906713"/>
              <a:chOff x="4114801" y="1962148"/>
              <a:chExt cx="1399379" cy="2906713"/>
            </a:xfrm>
          </p:grpSpPr>
          <p:sp>
            <p:nvSpPr>
              <p:cNvPr id="25" name="Rectangle 15">
                <a:extLst>
                  <a:ext uri="{FF2B5EF4-FFF2-40B4-BE49-F238E27FC236}">
                    <a16:creationId xmlns:a16="http://schemas.microsoft.com/office/drawing/2014/main" id="{054D9CDD-D437-5AA6-927C-2C668A1B48B4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6B6EE42-742A-54BD-0093-EBDE8323985F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7" name="Akış Çizelgesi: Belge 26">
                <a:extLst>
                  <a:ext uri="{FF2B5EF4-FFF2-40B4-BE49-F238E27FC236}">
                    <a16:creationId xmlns:a16="http://schemas.microsoft.com/office/drawing/2014/main" id="{287923AD-73AB-02AE-8DE2-9E7447A91EF4}"/>
                  </a:ext>
                </a:extLst>
              </p:cNvPr>
              <p:cNvSpPr/>
              <p:nvPr/>
            </p:nvSpPr>
            <p:spPr>
              <a:xfrm>
                <a:off x="4123531" y="1962148"/>
                <a:ext cx="1390649" cy="581027"/>
              </a:xfrm>
              <a:prstGeom prst="flowChartDocument">
                <a:avLst/>
              </a:prstGeom>
              <a:solidFill>
                <a:srgbClr val="2C2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15" name="Akış Çizelgesi: Belge 14">
              <a:extLst>
                <a:ext uri="{FF2B5EF4-FFF2-40B4-BE49-F238E27FC236}">
                  <a16:creationId xmlns:a16="http://schemas.microsoft.com/office/drawing/2014/main" id="{9959BDFA-9F69-B54E-693E-66A0C0601F71}"/>
                </a:ext>
              </a:extLst>
            </p:cNvPr>
            <p:cNvSpPr/>
            <p:nvPr/>
          </p:nvSpPr>
          <p:spPr>
            <a:xfrm>
              <a:off x="8782051" y="2133598"/>
              <a:ext cx="1390649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Bahnschrift" panose="020B0502040204020203" pitchFamily="34" charset="0"/>
              </a:endParaRPr>
            </a:p>
          </p:txBody>
        </p:sp>
        <p:sp>
          <p:nvSpPr>
            <p:cNvPr id="16" name="Akış Çizelgesi: Belge 15">
              <a:extLst>
                <a:ext uri="{FF2B5EF4-FFF2-40B4-BE49-F238E27FC236}">
                  <a16:creationId xmlns:a16="http://schemas.microsoft.com/office/drawing/2014/main" id="{0E4BEFCD-181E-F969-C3ED-BDD51E87CA2C}"/>
                </a:ext>
              </a:extLst>
            </p:cNvPr>
            <p:cNvSpPr/>
            <p:nvPr/>
          </p:nvSpPr>
          <p:spPr>
            <a:xfrm>
              <a:off x="5246690" y="1325276"/>
              <a:ext cx="2058986" cy="581027"/>
            </a:xfrm>
            <a:prstGeom prst="flowChartDocument">
              <a:avLst/>
            </a:prstGeom>
            <a:solidFill>
              <a:srgbClr val="2C2C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Bahnschrift" panose="020B0502040204020203" pitchFamily="34" charset="0"/>
              </a:endParaRPr>
            </a:p>
          </p:txBody>
        </p:sp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8EA48BB7-3EF1-8B16-070C-9E3140C9CC65}"/>
                </a:ext>
              </a:extLst>
            </p:cNvPr>
            <p:cNvGrpSpPr/>
            <p:nvPr/>
          </p:nvGrpSpPr>
          <p:grpSpPr>
            <a:xfrm>
              <a:off x="7365209" y="1951034"/>
              <a:ext cx="1399379" cy="2906713"/>
              <a:chOff x="4114801" y="1962148"/>
              <a:chExt cx="1399379" cy="2906713"/>
            </a:xfrm>
          </p:grpSpPr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CB105037-0CCA-BBF4-A58B-CC1794258F50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3" name="Rectangle 25">
                <a:extLst>
                  <a:ext uri="{FF2B5EF4-FFF2-40B4-BE49-F238E27FC236}">
                    <a16:creationId xmlns:a16="http://schemas.microsoft.com/office/drawing/2014/main" id="{63C3940C-A7C8-755F-E44B-C582827BE95D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</p:txBody>
          </p:sp>
          <p:sp>
            <p:nvSpPr>
              <p:cNvPr id="24" name="Akış Çizelgesi: Belge 23">
                <a:extLst>
                  <a:ext uri="{FF2B5EF4-FFF2-40B4-BE49-F238E27FC236}">
                    <a16:creationId xmlns:a16="http://schemas.microsoft.com/office/drawing/2014/main" id="{0ABA15D8-6765-B14E-CC58-BBB21571D87B}"/>
                  </a:ext>
                </a:extLst>
              </p:cNvPr>
              <p:cNvSpPr/>
              <p:nvPr/>
            </p:nvSpPr>
            <p:spPr>
              <a:xfrm>
                <a:off x="4123531" y="1962148"/>
                <a:ext cx="1390649" cy="581027"/>
              </a:xfrm>
              <a:prstGeom prst="flowChartDocument">
                <a:avLst/>
              </a:prstGeom>
              <a:solidFill>
                <a:srgbClr val="2C2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18" name="Grup 17">
              <a:extLst>
                <a:ext uri="{FF2B5EF4-FFF2-40B4-BE49-F238E27FC236}">
                  <a16:creationId xmlns:a16="http://schemas.microsoft.com/office/drawing/2014/main" id="{9C0140FB-90E2-0727-6C07-5D0371C70174}"/>
                </a:ext>
              </a:extLst>
            </p:cNvPr>
            <p:cNvGrpSpPr/>
            <p:nvPr/>
          </p:nvGrpSpPr>
          <p:grpSpPr>
            <a:xfrm>
              <a:off x="8771732" y="1989138"/>
              <a:ext cx="1550986" cy="2879723"/>
              <a:chOff x="2686051" y="1989138"/>
              <a:chExt cx="1550986" cy="2879723"/>
            </a:xfrm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A637F4BC-C967-068B-F4BE-56AC732B0AE7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0" name="Rectangle 24">
                <a:extLst>
                  <a:ext uri="{FF2B5EF4-FFF2-40B4-BE49-F238E27FC236}">
                    <a16:creationId xmlns:a16="http://schemas.microsoft.com/office/drawing/2014/main" id="{024DFF3D-4EA9-EB23-D12D-BC0FB7D5382C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21" name="Akış Çizelgesi: Belge 20">
                <a:extLst>
                  <a:ext uri="{FF2B5EF4-FFF2-40B4-BE49-F238E27FC236}">
                    <a16:creationId xmlns:a16="http://schemas.microsoft.com/office/drawing/2014/main" id="{3FBB3EC2-C7EF-A137-7A28-973EDC046496}"/>
                  </a:ext>
                </a:extLst>
              </p:cNvPr>
              <p:cNvSpPr/>
              <p:nvPr/>
            </p:nvSpPr>
            <p:spPr>
              <a:xfrm>
                <a:off x="2686051" y="1989138"/>
                <a:ext cx="1550986" cy="725487"/>
              </a:xfrm>
              <a:prstGeom prst="flowChartDocument">
                <a:avLst/>
              </a:prstGeom>
              <a:solidFill>
                <a:srgbClr val="2C2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1673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F97C8EDE-C402-DA6B-BD5C-3E4BD30E7C4C}"/>
              </a:ext>
            </a:extLst>
          </p:cNvPr>
          <p:cNvGrpSpPr/>
          <p:nvPr/>
        </p:nvGrpSpPr>
        <p:grpSpPr>
          <a:xfrm>
            <a:off x="3492500" y="1197373"/>
            <a:ext cx="4789160" cy="4793852"/>
            <a:chOff x="3492500" y="1197373"/>
            <a:chExt cx="4789160" cy="4793852"/>
          </a:xfrm>
        </p:grpSpPr>
        <p:grpSp>
          <p:nvGrpSpPr>
            <p:cNvPr id="3" name="Grup 2">
              <a:extLst>
                <a:ext uri="{FF2B5EF4-FFF2-40B4-BE49-F238E27FC236}">
                  <a16:creationId xmlns:a16="http://schemas.microsoft.com/office/drawing/2014/main" id="{BEFE2581-1251-F682-587B-BEAEF36FBA36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88C2BE6-9D31-4A0B-BF76-59625F5A9F24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0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  <a:gs pos="79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0D7BC018-4392-A1EF-3538-FD91F35A7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2" name="Freeform 60">
                <a:extLst>
                  <a:ext uri="{FF2B5EF4-FFF2-40B4-BE49-F238E27FC236}">
                    <a16:creationId xmlns:a16="http://schemas.microsoft.com/office/drawing/2014/main" id="{55F02C53-6650-F3F5-C850-8FA80FF3D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C2C2E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43" name="Freeform 62">
                <a:extLst>
                  <a:ext uri="{FF2B5EF4-FFF2-40B4-BE49-F238E27FC236}">
                    <a16:creationId xmlns:a16="http://schemas.microsoft.com/office/drawing/2014/main" id="{4D18034B-F99D-27BE-8EEE-52E85BE4A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53F04ABE-74E0-F175-1551-9CC8BBEC5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5" name="Freeform 66">
                <a:extLst>
                  <a:ext uri="{FF2B5EF4-FFF2-40B4-BE49-F238E27FC236}">
                    <a16:creationId xmlns:a16="http://schemas.microsoft.com/office/drawing/2014/main" id="{C384DFF8-EFBF-034E-7BC8-95AD2037C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6" name="Freeform 68">
                <a:extLst>
                  <a:ext uri="{FF2B5EF4-FFF2-40B4-BE49-F238E27FC236}">
                    <a16:creationId xmlns:a16="http://schemas.microsoft.com/office/drawing/2014/main" id="{A6EB6CFF-7853-6351-857E-E384A83E0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7" name="Freeform 70">
                <a:extLst>
                  <a:ext uri="{FF2B5EF4-FFF2-40B4-BE49-F238E27FC236}">
                    <a16:creationId xmlns:a16="http://schemas.microsoft.com/office/drawing/2014/main" id="{8816CD2A-D135-CD52-098F-4B7E4A82F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8" name="Freeform 72">
                <a:extLst>
                  <a:ext uri="{FF2B5EF4-FFF2-40B4-BE49-F238E27FC236}">
                    <a16:creationId xmlns:a16="http://schemas.microsoft.com/office/drawing/2014/main" id="{BB77D987-5FAE-A918-74FC-C2FD3BB60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31" name="Metin kutusu 30">
              <a:extLst>
                <a:ext uri="{FF2B5EF4-FFF2-40B4-BE49-F238E27FC236}">
                  <a16:creationId xmlns:a16="http://schemas.microsoft.com/office/drawing/2014/main" id="{C0BD93DD-45C4-7E73-6683-553EAD57B51C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Metin kutusu 31">
              <a:extLst>
                <a:ext uri="{FF2B5EF4-FFF2-40B4-BE49-F238E27FC236}">
                  <a16:creationId xmlns:a16="http://schemas.microsoft.com/office/drawing/2014/main" id="{D3813A12-3AFC-9F71-7FEA-E4F7B1A0B0C6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Metin kutusu 32">
              <a:extLst>
                <a:ext uri="{FF2B5EF4-FFF2-40B4-BE49-F238E27FC236}">
                  <a16:creationId xmlns:a16="http://schemas.microsoft.com/office/drawing/2014/main" id="{CEFAEDBE-7325-345D-C6C7-4E396829616D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E3C179B8-CB95-E54B-395A-4208355BCF5A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66D3A9A5-B537-EE43-7658-DC959F12A09D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6837DB7C-FF6E-7D5B-FE6F-0163B492FEC0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DEC15571-6182-275A-D152-7AF1BEB8DBA6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Metin kutusu 37">
              <a:extLst>
                <a:ext uri="{FF2B5EF4-FFF2-40B4-BE49-F238E27FC236}">
                  <a16:creationId xmlns:a16="http://schemas.microsoft.com/office/drawing/2014/main" id="{D262161C-323C-3215-10E1-B0BDC346A958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Metin kutusu 38">
              <a:extLst>
                <a:ext uri="{FF2B5EF4-FFF2-40B4-BE49-F238E27FC236}">
                  <a16:creationId xmlns:a16="http://schemas.microsoft.com/office/drawing/2014/main" id="{05DFDC50-06C9-0BD7-CE5F-909C72D57B9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2C2C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862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8" name="Grup 7">
            <a:extLst>
              <a:ext uri="{FF2B5EF4-FFF2-40B4-BE49-F238E27FC236}">
                <a16:creationId xmlns:a16="http://schemas.microsoft.com/office/drawing/2014/main" id="{57BDCC2A-F03E-9990-3602-48FF5A56ABE4}"/>
              </a:ext>
            </a:extLst>
          </p:cNvPr>
          <p:cNvGrpSpPr/>
          <p:nvPr/>
        </p:nvGrpSpPr>
        <p:grpSpPr>
          <a:xfrm>
            <a:off x="3492500" y="1197373"/>
            <a:ext cx="6758074" cy="4793852"/>
            <a:chOff x="3492500" y="1197373"/>
            <a:chExt cx="6758074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2C2C2E"/>
                    </a:solidFill>
                    <a:effectLst/>
                    <a:uLnTx/>
                    <a:uFillTx/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5" name="Straight Connector 30">
              <a:extLst>
                <a:ext uri="{FF2B5EF4-FFF2-40B4-BE49-F238E27FC236}">
                  <a16:creationId xmlns:a16="http://schemas.microsoft.com/office/drawing/2014/main" id="{4CFA0507-79C1-6A00-A863-F712122CC339}"/>
                </a:ext>
              </a:extLst>
            </p:cNvPr>
            <p:cNvCxnSpPr/>
            <p:nvPr/>
          </p:nvCxnSpPr>
          <p:spPr>
            <a:xfrm>
              <a:off x="7567846" y="189993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E8943695-1B0A-798E-1B0D-895D247355C5}"/>
                </a:ext>
              </a:extLst>
            </p:cNvPr>
            <p:cNvSpPr txBox="1"/>
            <p:nvPr/>
          </p:nvSpPr>
          <p:spPr>
            <a:xfrm>
              <a:off x="8729896" y="161791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D058AE96-4C08-C61C-F8D6-A5CA4FF0A836}"/>
                </a:ext>
              </a:extLst>
            </p:cNvPr>
            <p:cNvSpPr txBox="1"/>
            <p:nvPr/>
          </p:nvSpPr>
          <p:spPr>
            <a:xfrm>
              <a:off x="8715842" y="190638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8339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85B06DF1-D564-D1B1-D1A9-77AC28E1ECFC}"/>
              </a:ext>
            </a:extLst>
          </p:cNvPr>
          <p:cNvGrpSpPr/>
          <p:nvPr/>
        </p:nvGrpSpPr>
        <p:grpSpPr>
          <a:xfrm>
            <a:off x="3492500" y="1197373"/>
            <a:ext cx="7469507" cy="4793852"/>
            <a:chOff x="3492500" y="1197373"/>
            <a:chExt cx="7469507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8" name="Straight Connector 30">
              <a:extLst>
                <a:ext uri="{FF2B5EF4-FFF2-40B4-BE49-F238E27FC236}">
                  <a16:creationId xmlns:a16="http://schemas.microsoft.com/office/drawing/2014/main" id="{30251627-06E9-5598-F831-45565970E71E}"/>
                </a:ext>
              </a:extLst>
            </p:cNvPr>
            <p:cNvCxnSpPr/>
            <p:nvPr/>
          </p:nvCxnSpPr>
          <p:spPr>
            <a:xfrm>
              <a:off x="8279279" y="360416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6A1119E4-084B-9F02-021D-73E5643EEAD9}"/>
                </a:ext>
              </a:extLst>
            </p:cNvPr>
            <p:cNvSpPr txBox="1"/>
            <p:nvPr/>
          </p:nvSpPr>
          <p:spPr>
            <a:xfrm>
              <a:off x="9441329" y="332214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805DEACE-F192-0397-9DB0-1C8651F2FAD5}"/>
                </a:ext>
              </a:extLst>
            </p:cNvPr>
            <p:cNvSpPr txBox="1"/>
            <p:nvPr/>
          </p:nvSpPr>
          <p:spPr>
            <a:xfrm>
              <a:off x="9427275" y="361060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390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C7E9DCC7-9F18-D3F5-2261-D9C5BAB2A439}"/>
              </a:ext>
            </a:extLst>
          </p:cNvPr>
          <p:cNvGrpSpPr/>
          <p:nvPr/>
        </p:nvGrpSpPr>
        <p:grpSpPr>
          <a:xfrm>
            <a:off x="3492500" y="1197373"/>
            <a:ext cx="6728856" cy="4793852"/>
            <a:chOff x="3492500" y="1197373"/>
            <a:chExt cx="6728856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5" name="Straight Connector 30">
              <a:extLst>
                <a:ext uri="{FF2B5EF4-FFF2-40B4-BE49-F238E27FC236}">
                  <a16:creationId xmlns:a16="http://schemas.microsoft.com/office/drawing/2014/main" id="{88972735-3208-D8A7-0B7A-049E87B4983A}"/>
                </a:ext>
              </a:extLst>
            </p:cNvPr>
            <p:cNvCxnSpPr/>
            <p:nvPr/>
          </p:nvCxnSpPr>
          <p:spPr>
            <a:xfrm>
              <a:off x="7538628" y="5282531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494949"/>
              </a:solidFill>
              <a:prstDash val="solid"/>
            </a:ln>
            <a:effectLst/>
          </p:spPr>
        </p:cxn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2EF3531D-F5F1-3F45-7FA3-197D7FF993BA}"/>
                </a:ext>
              </a:extLst>
            </p:cNvPr>
            <p:cNvSpPr txBox="1"/>
            <p:nvPr/>
          </p:nvSpPr>
          <p:spPr>
            <a:xfrm>
              <a:off x="8700678" y="5000510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D6FB709B-C075-E9BD-0172-36F7072F7FAF}"/>
                </a:ext>
              </a:extLst>
            </p:cNvPr>
            <p:cNvSpPr txBox="1"/>
            <p:nvPr/>
          </p:nvSpPr>
          <p:spPr>
            <a:xfrm>
              <a:off x="8686624" y="5288978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41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BB2F022D-21A5-5128-36BF-DEAC24B1AA60}"/>
              </a:ext>
            </a:extLst>
          </p:cNvPr>
          <p:cNvGrpSpPr/>
          <p:nvPr/>
        </p:nvGrpSpPr>
        <p:grpSpPr>
          <a:xfrm>
            <a:off x="3492500" y="1197373"/>
            <a:ext cx="5091972" cy="5072131"/>
            <a:chOff x="3492500" y="1197373"/>
            <a:chExt cx="5091972" cy="5072131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8" name="Straight Connector 30">
              <a:extLst>
                <a:ext uri="{FF2B5EF4-FFF2-40B4-BE49-F238E27FC236}">
                  <a16:creationId xmlns:a16="http://schemas.microsoft.com/office/drawing/2014/main" id="{EDF0C490-5EC0-CA4C-3504-C8FDF5F8006E}"/>
                </a:ext>
              </a:extLst>
            </p:cNvPr>
            <p:cNvCxnSpPr/>
            <p:nvPr/>
          </p:nvCxnSpPr>
          <p:spPr>
            <a:xfrm>
              <a:off x="5901744" y="598605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917B3653-1089-0199-E084-5F21C8939316}"/>
                </a:ext>
              </a:extLst>
            </p:cNvPr>
            <p:cNvSpPr txBox="1"/>
            <p:nvPr/>
          </p:nvSpPr>
          <p:spPr>
            <a:xfrm>
              <a:off x="7063794" y="570403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E7685648-900E-3040-04AE-9BCE651717A0}"/>
                </a:ext>
              </a:extLst>
            </p:cNvPr>
            <p:cNvSpPr txBox="1"/>
            <p:nvPr/>
          </p:nvSpPr>
          <p:spPr>
            <a:xfrm>
              <a:off x="7049740" y="599250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8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D560637E-56B4-BC84-A542-98B0E98C0D2F}"/>
              </a:ext>
            </a:extLst>
          </p:cNvPr>
          <p:cNvGrpSpPr/>
          <p:nvPr/>
        </p:nvGrpSpPr>
        <p:grpSpPr>
          <a:xfrm>
            <a:off x="1512309" y="1197373"/>
            <a:ext cx="6769351" cy="4793852"/>
            <a:chOff x="1512309" y="1197373"/>
            <a:chExt cx="6769351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5" name="Straight Connector 30">
              <a:extLst>
                <a:ext uri="{FF2B5EF4-FFF2-40B4-BE49-F238E27FC236}">
                  <a16:creationId xmlns:a16="http://schemas.microsoft.com/office/drawing/2014/main" id="{FAEC83CE-7C0D-E35D-53CF-2327C7B1E768}"/>
                </a:ext>
              </a:extLst>
            </p:cNvPr>
            <p:cNvCxnSpPr/>
            <p:nvPr/>
          </p:nvCxnSpPr>
          <p:spPr>
            <a:xfrm>
              <a:off x="1532713" y="5269550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7081FB8D-175D-09DC-4C5B-6AB31DFC69ED}"/>
                </a:ext>
              </a:extLst>
            </p:cNvPr>
            <p:cNvSpPr txBox="1"/>
            <p:nvPr/>
          </p:nvSpPr>
          <p:spPr>
            <a:xfrm>
              <a:off x="1526363" y="4987529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82A1E6B-2C70-E683-F048-67C3CD406E6E}"/>
                </a:ext>
              </a:extLst>
            </p:cNvPr>
            <p:cNvSpPr txBox="1"/>
            <p:nvPr/>
          </p:nvSpPr>
          <p:spPr>
            <a:xfrm>
              <a:off x="1512309" y="5275997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01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38CD077C-57DB-8921-739A-AE92A38D83FE}"/>
              </a:ext>
            </a:extLst>
          </p:cNvPr>
          <p:cNvGrpSpPr/>
          <p:nvPr/>
        </p:nvGrpSpPr>
        <p:grpSpPr>
          <a:xfrm>
            <a:off x="812319" y="1197373"/>
            <a:ext cx="7469341" cy="4793852"/>
            <a:chOff x="812319" y="1197373"/>
            <a:chExt cx="7469341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8" name="Straight Connector 30">
              <a:extLst>
                <a:ext uri="{FF2B5EF4-FFF2-40B4-BE49-F238E27FC236}">
                  <a16:creationId xmlns:a16="http://schemas.microsoft.com/office/drawing/2014/main" id="{8E8ACDC6-B09F-B89B-9DAC-7077B5BD99AC}"/>
                </a:ext>
              </a:extLst>
            </p:cNvPr>
            <p:cNvCxnSpPr/>
            <p:nvPr/>
          </p:nvCxnSpPr>
          <p:spPr>
            <a:xfrm>
              <a:off x="832723" y="3614628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F4DFFF96-E1DA-FA58-01DA-987220D18492}"/>
                </a:ext>
              </a:extLst>
            </p:cNvPr>
            <p:cNvSpPr txBox="1"/>
            <p:nvPr/>
          </p:nvSpPr>
          <p:spPr>
            <a:xfrm>
              <a:off x="826373" y="3332607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8D03B2FA-A5B0-062D-6CDD-B3C5BAB0C114}"/>
                </a:ext>
              </a:extLst>
            </p:cNvPr>
            <p:cNvSpPr txBox="1"/>
            <p:nvPr/>
          </p:nvSpPr>
          <p:spPr>
            <a:xfrm>
              <a:off x="812319" y="3621075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657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F97C8EDE-C402-DA6B-BD5C-3E4BD30E7C4C}"/>
              </a:ext>
            </a:extLst>
          </p:cNvPr>
          <p:cNvGrpSpPr/>
          <p:nvPr/>
        </p:nvGrpSpPr>
        <p:grpSpPr>
          <a:xfrm>
            <a:off x="3492500" y="1197373"/>
            <a:ext cx="4789160" cy="4793852"/>
            <a:chOff x="3492500" y="1197373"/>
            <a:chExt cx="4789160" cy="4793852"/>
          </a:xfrm>
        </p:grpSpPr>
        <p:grpSp>
          <p:nvGrpSpPr>
            <p:cNvPr id="3" name="Grup 2">
              <a:extLst>
                <a:ext uri="{FF2B5EF4-FFF2-40B4-BE49-F238E27FC236}">
                  <a16:creationId xmlns:a16="http://schemas.microsoft.com/office/drawing/2014/main" id="{BEFE2581-1251-F682-587B-BEAEF36FBA36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88C2BE6-9D31-4A0B-BF76-59625F5A9F24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0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  <a:gs pos="79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rgbClr val="2C2C2E"/>
                  </a:solidFill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0D7BC018-4392-A1EF-3538-FD91F35A7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2" name="Freeform 60">
                <a:extLst>
                  <a:ext uri="{FF2B5EF4-FFF2-40B4-BE49-F238E27FC236}">
                    <a16:creationId xmlns:a16="http://schemas.microsoft.com/office/drawing/2014/main" id="{55F02C53-6650-F3F5-C850-8FA80FF3D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3" name="Freeform 62">
                <a:extLst>
                  <a:ext uri="{FF2B5EF4-FFF2-40B4-BE49-F238E27FC236}">
                    <a16:creationId xmlns:a16="http://schemas.microsoft.com/office/drawing/2014/main" id="{4D18034B-F99D-27BE-8EEE-52E85BE4A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53F04ABE-74E0-F175-1551-9CC8BBEC5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5" name="Freeform 66">
                <a:extLst>
                  <a:ext uri="{FF2B5EF4-FFF2-40B4-BE49-F238E27FC236}">
                    <a16:creationId xmlns:a16="http://schemas.microsoft.com/office/drawing/2014/main" id="{C384DFF8-EFBF-034E-7BC8-95AD2037C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6" name="Freeform 68">
                <a:extLst>
                  <a:ext uri="{FF2B5EF4-FFF2-40B4-BE49-F238E27FC236}">
                    <a16:creationId xmlns:a16="http://schemas.microsoft.com/office/drawing/2014/main" id="{A6EB6CFF-7853-6351-857E-E384A83E0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 dirty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7" name="Freeform 70">
                <a:extLst>
                  <a:ext uri="{FF2B5EF4-FFF2-40B4-BE49-F238E27FC236}">
                    <a16:creationId xmlns:a16="http://schemas.microsoft.com/office/drawing/2014/main" id="{8816CD2A-D135-CD52-098F-4B7E4A82F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FFFF00"/>
                  </a:gs>
                  <a:gs pos="100000">
                    <a:srgbClr val="FFFC8B"/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  <p:sp>
            <p:nvSpPr>
              <p:cNvPr id="48" name="Freeform 72">
                <a:extLst>
                  <a:ext uri="{FF2B5EF4-FFF2-40B4-BE49-F238E27FC236}">
                    <a16:creationId xmlns:a16="http://schemas.microsoft.com/office/drawing/2014/main" id="{BB77D987-5FAE-A918-74FC-C2FD3BB60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31" name="Metin kutusu 30">
              <a:extLst>
                <a:ext uri="{FF2B5EF4-FFF2-40B4-BE49-F238E27FC236}">
                  <a16:creationId xmlns:a16="http://schemas.microsoft.com/office/drawing/2014/main" id="{C0BD93DD-45C4-7E73-6683-553EAD57B51C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Metin kutusu 31">
              <a:extLst>
                <a:ext uri="{FF2B5EF4-FFF2-40B4-BE49-F238E27FC236}">
                  <a16:creationId xmlns:a16="http://schemas.microsoft.com/office/drawing/2014/main" id="{D3813A12-3AFC-9F71-7FEA-E4F7B1A0B0C6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Metin kutusu 32">
              <a:extLst>
                <a:ext uri="{FF2B5EF4-FFF2-40B4-BE49-F238E27FC236}">
                  <a16:creationId xmlns:a16="http://schemas.microsoft.com/office/drawing/2014/main" id="{CEFAEDBE-7325-345D-C6C7-4E396829616D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E3C179B8-CB95-E54B-395A-4208355BCF5A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66D3A9A5-B537-EE43-7658-DC959F12A09D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6837DB7C-FF6E-7D5B-FE6F-0163B492FEC0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DEC15571-6182-275A-D152-7AF1BEB8DBA6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Metin kutusu 37">
              <a:extLst>
                <a:ext uri="{FF2B5EF4-FFF2-40B4-BE49-F238E27FC236}">
                  <a16:creationId xmlns:a16="http://schemas.microsoft.com/office/drawing/2014/main" id="{D262161C-323C-3215-10E1-B0BDC346A958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Metin kutusu 38">
              <a:extLst>
                <a:ext uri="{FF2B5EF4-FFF2-40B4-BE49-F238E27FC236}">
                  <a16:creationId xmlns:a16="http://schemas.microsoft.com/office/drawing/2014/main" id="{05DFDC50-06C9-0BD7-CE5F-909C72D57B97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2C2C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</p:grpSp>
      <p:cxnSp>
        <p:nvCxnSpPr>
          <p:cNvPr id="5" name="Straight Connector 30">
            <a:extLst>
              <a:ext uri="{FF2B5EF4-FFF2-40B4-BE49-F238E27FC236}">
                <a16:creationId xmlns:a16="http://schemas.microsoft.com/office/drawing/2014/main" id="{F6D4D8A9-B52B-5248-B3A7-D965418FEE81}"/>
              </a:ext>
            </a:extLst>
          </p:cNvPr>
          <p:cNvCxnSpPr/>
          <p:nvPr/>
        </p:nvCxnSpPr>
        <p:spPr>
          <a:xfrm>
            <a:off x="1525093" y="1912652"/>
            <a:ext cx="2667000" cy="1588"/>
          </a:xfrm>
          <a:prstGeom prst="line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A9218929-8BE6-4B25-299F-233A8778F65F}"/>
              </a:ext>
            </a:extLst>
          </p:cNvPr>
          <p:cNvSpPr txBox="1"/>
          <p:nvPr/>
        </p:nvSpPr>
        <p:spPr>
          <a:xfrm>
            <a:off x="1518743" y="1630631"/>
            <a:ext cx="1520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b="1" dirty="0" err="1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1400" b="1" dirty="0">
              <a:solidFill>
                <a:srgbClr val="FFFF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E0574AE-4816-BDD0-191F-743EB10E1618}"/>
              </a:ext>
            </a:extLst>
          </p:cNvPr>
          <p:cNvSpPr txBox="1"/>
          <p:nvPr/>
        </p:nvSpPr>
        <p:spPr>
          <a:xfrm>
            <a:off x="1504689" y="1919099"/>
            <a:ext cx="1520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tr-T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endParaRPr lang="tr-T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45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88798450-E4FF-F0C2-4648-1DFCDA3616C6}"/>
              </a:ext>
            </a:extLst>
          </p:cNvPr>
          <p:cNvGrpSpPr/>
          <p:nvPr/>
        </p:nvGrpSpPr>
        <p:grpSpPr>
          <a:xfrm>
            <a:off x="1602032" y="1197373"/>
            <a:ext cx="6679628" cy="4793852"/>
            <a:chOff x="1602032" y="1197373"/>
            <a:chExt cx="6679628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F97C8EDE-C402-DA6B-BD5C-3E4BD30E7C4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492500" y="1197373"/>
              <a:chExt cx="4789160" cy="4793852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BEFE2581-1251-F682-587B-BEAEF36FBA36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8C2BE6-9D31-4A0B-BF76-59625F5A9F24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1" name="Freeform 58">
                  <a:extLst>
                    <a:ext uri="{FF2B5EF4-FFF2-40B4-BE49-F238E27FC236}">
                      <a16:creationId xmlns:a16="http://schemas.microsoft.com/office/drawing/2014/main" id="{0D7BC018-4392-A1EF-3538-FD91F35A7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FFFF00"/>
                    </a:gs>
                    <a:gs pos="100000">
                      <a:srgbClr val="FFFC8B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2" name="Freeform 60">
                  <a:extLst>
                    <a:ext uri="{FF2B5EF4-FFF2-40B4-BE49-F238E27FC236}">
                      <a16:creationId xmlns:a16="http://schemas.microsoft.com/office/drawing/2014/main" id="{55F02C53-6650-F3F5-C850-8FA80FF3D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3" name="Freeform 62">
                  <a:extLst>
                    <a:ext uri="{FF2B5EF4-FFF2-40B4-BE49-F238E27FC236}">
                      <a16:creationId xmlns:a16="http://schemas.microsoft.com/office/drawing/2014/main" id="{4D18034B-F99D-27BE-8EEE-52E85BE4AD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4" name="Freeform 64">
                  <a:extLst>
                    <a:ext uri="{FF2B5EF4-FFF2-40B4-BE49-F238E27FC236}">
                      <a16:creationId xmlns:a16="http://schemas.microsoft.com/office/drawing/2014/main" id="{53F04ABE-74E0-F175-1551-9CC8BBEC5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5" name="Freeform 66">
                  <a:extLst>
                    <a:ext uri="{FF2B5EF4-FFF2-40B4-BE49-F238E27FC236}">
                      <a16:creationId xmlns:a16="http://schemas.microsoft.com/office/drawing/2014/main" id="{C384DFF8-EFBF-034E-7BC8-95AD2037C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A6EB6CFF-7853-6351-857E-E384A83E04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8816CD2A-D135-CD52-098F-4B7E4A82FC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48" name="Freeform 72">
                  <a:extLst>
                    <a:ext uri="{FF2B5EF4-FFF2-40B4-BE49-F238E27FC236}">
                      <a16:creationId xmlns:a16="http://schemas.microsoft.com/office/drawing/2014/main" id="{BB77D987-5FAE-A918-74FC-C2FD3BB60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31" name="Metin kutusu 30">
                <a:extLst>
                  <a:ext uri="{FF2B5EF4-FFF2-40B4-BE49-F238E27FC236}">
                    <a16:creationId xmlns:a16="http://schemas.microsoft.com/office/drawing/2014/main" id="{C0BD93DD-45C4-7E73-6683-553EAD57B51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D3813A12-3AFC-9F71-7FEA-E4F7B1A0B0C6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CEFAEDBE-7325-345D-C6C7-4E396829616D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E3C179B8-CB95-E54B-395A-4208355BCF5A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66D3A9A5-B537-EE43-7658-DC959F12A09D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837DB7C-FF6E-7D5B-FE6F-0163B492FEC0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DEC15571-6182-275A-D152-7AF1BEB8DBA6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Metin kutusu 37">
                <a:extLst>
                  <a:ext uri="{FF2B5EF4-FFF2-40B4-BE49-F238E27FC236}">
                    <a16:creationId xmlns:a16="http://schemas.microsoft.com/office/drawing/2014/main" id="{D262161C-323C-3215-10E1-B0BDC346A958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05DFDC50-06C9-0BD7-CE5F-909C72D57B97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8" name="Straight Connector 30">
              <a:extLst>
                <a:ext uri="{FF2B5EF4-FFF2-40B4-BE49-F238E27FC236}">
                  <a16:creationId xmlns:a16="http://schemas.microsoft.com/office/drawing/2014/main" id="{0B6287EF-9E0B-8275-595A-B1667378686D}"/>
                </a:ext>
              </a:extLst>
            </p:cNvPr>
            <p:cNvCxnSpPr>
              <a:cxnSpLocks/>
            </p:cNvCxnSpPr>
            <p:nvPr/>
          </p:nvCxnSpPr>
          <p:spPr>
            <a:xfrm>
              <a:off x="1622436" y="1833126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1F51B6BE-80D6-6C87-754F-8BC6E5464544}"/>
                </a:ext>
              </a:extLst>
            </p:cNvPr>
            <p:cNvSpPr txBox="1"/>
            <p:nvPr/>
          </p:nvSpPr>
          <p:spPr>
            <a:xfrm>
              <a:off x="1616086" y="1551105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FF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FF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EFBEF930-EB11-EDC4-0CA8-5278E7D75E94}"/>
                </a:ext>
              </a:extLst>
            </p:cNvPr>
            <p:cNvSpPr txBox="1"/>
            <p:nvPr/>
          </p:nvSpPr>
          <p:spPr>
            <a:xfrm>
              <a:off x="1602032" y="1839573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3779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530DA02-FDB3-EBC1-D4D9-400F865B20F9}"/>
              </a:ext>
            </a:extLst>
          </p:cNvPr>
          <p:cNvSpPr txBox="1"/>
          <p:nvPr/>
        </p:nvSpPr>
        <p:spPr>
          <a:xfrm>
            <a:off x="155608" y="385679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C77A1E82-54FD-1F19-F837-F6C5A508F07F}"/>
              </a:ext>
            </a:extLst>
          </p:cNvPr>
          <p:cNvSpPr/>
          <p:nvPr/>
        </p:nvSpPr>
        <p:spPr>
          <a:xfrm>
            <a:off x="1010959" y="1420712"/>
            <a:ext cx="10410376" cy="47027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C1946BB-9E6B-D60C-E045-1AB1C695CE23}"/>
              </a:ext>
            </a:extLst>
          </p:cNvPr>
          <p:cNvSpPr/>
          <p:nvPr/>
        </p:nvSpPr>
        <p:spPr>
          <a:xfrm>
            <a:off x="847669" y="149707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282727"/>
              </a:gs>
              <a:gs pos="50000">
                <a:srgbClr val="282828"/>
              </a:gs>
              <a:gs pos="100000">
                <a:srgbClr val="ADADAD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B167F9E-41FC-C46F-AD4D-E9977A1F14E6}"/>
              </a:ext>
            </a:extLst>
          </p:cNvPr>
          <p:cNvSpPr/>
          <p:nvPr/>
        </p:nvSpPr>
        <p:spPr>
          <a:xfrm>
            <a:off x="847669" y="1996921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2CAD240-88CA-D96E-A2FC-4D4EFA54F7C6}"/>
              </a:ext>
            </a:extLst>
          </p:cNvPr>
          <p:cNvSpPr/>
          <p:nvPr/>
        </p:nvSpPr>
        <p:spPr>
          <a:xfrm>
            <a:off x="847669" y="249677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FF6B228-B70E-C2F0-EC3A-FCBEC799D26A}"/>
              </a:ext>
            </a:extLst>
          </p:cNvPr>
          <p:cNvSpPr/>
          <p:nvPr/>
        </p:nvSpPr>
        <p:spPr>
          <a:xfrm>
            <a:off x="847669" y="299025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AA8B110-2BF4-E73F-75C4-8631E2BBFC2E}"/>
              </a:ext>
            </a:extLst>
          </p:cNvPr>
          <p:cNvSpPr/>
          <p:nvPr/>
        </p:nvSpPr>
        <p:spPr>
          <a:xfrm>
            <a:off x="847669" y="349010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648BD26-76C6-B761-4E8E-844E6C6DF589}"/>
              </a:ext>
            </a:extLst>
          </p:cNvPr>
          <p:cNvSpPr/>
          <p:nvPr/>
        </p:nvSpPr>
        <p:spPr>
          <a:xfrm>
            <a:off x="847669" y="398995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3399CAF-6AF7-3224-1FDE-A90FA43CDB84}"/>
              </a:ext>
            </a:extLst>
          </p:cNvPr>
          <p:cNvSpPr/>
          <p:nvPr/>
        </p:nvSpPr>
        <p:spPr>
          <a:xfrm>
            <a:off x="847669" y="44961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2355D3A-7A8A-EE9A-D147-A00AB342C01F}"/>
              </a:ext>
            </a:extLst>
          </p:cNvPr>
          <p:cNvSpPr/>
          <p:nvPr/>
        </p:nvSpPr>
        <p:spPr>
          <a:xfrm>
            <a:off x="847669" y="500874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D900485-8F26-71A4-D2CB-D122443E8996}"/>
              </a:ext>
            </a:extLst>
          </p:cNvPr>
          <p:cNvSpPr/>
          <p:nvPr/>
        </p:nvSpPr>
        <p:spPr>
          <a:xfrm>
            <a:off x="847669" y="552132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A9B73CF-7EC3-E8E1-45D7-8DDE895A831D}"/>
              </a:ext>
            </a:extLst>
          </p:cNvPr>
          <p:cNvSpPr/>
          <p:nvPr/>
        </p:nvSpPr>
        <p:spPr>
          <a:xfrm>
            <a:off x="3518298" y="149707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282727"/>
              </a:gs>
              <a:gs pos="50000">
                <a:srgbClr val="282828"/>
              </a:gs>
              <a:gs pos="100000">
                <a:srgbClr val="ADADAD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D2EA8840-8691-5008-020D-3E142A239610}"/>
              </a:ext>
            </a:extLst>
          </p:cNvPr>
          <p:cNvSpPr/>
          <p:nvPr/>
        </p:nvSpPr>
        <p:spPr>
          <a:xfrm>
            <a:off x="3518298" y="1996921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CE8BBF9-52A8-FF1F-225D-7F4031F3533B}"/>
              </a:ext>
            </a:extLst>
          </p:cNvPr>
          <p:cNvSpPr/>
          <p:nvPr/>
        </p:nvSpPr>
        <p:spPr>
          <a:xfrm>
            <a:off x="3518298" y="249677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6B6D4694-F8C9-4884-5806-F3F966B9F962}"/>
              </a:ext>
            </a:extLst>
          </p:cNvPr>
          <p:cNvSpPr/>
          <p:nvPr/>
        </p:nvSpPr>
        <p:spPr>
          <a:xfrm>
            <a:off x="3518298" y="299025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AD0F563D-5A65-6ED8-0198-805B7E49E81D}"/>
              </a:ext>
            </a:extLst>
          </p:cNvPr>
          <p:cNvSpPr/>
          <p:nvPr/>
        </p:nvSpPr>
        <p:spPr>
          <a:xfrm>
            <a:off x="3518298" y="349010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D98094B5-17A5-1D55-E6E3-D01C256B2A00}"/>
              </a:ext>
            </a:extLst>
          </p:cNvPr>
          <p:cNvSpPr/>
          <p:nvPr/>
        </p:nvSpPr>
        <p:spPr>
          <a:xfrm>
            <a:off x="3518298" y="398995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DB3E917E-F42B-B668-5BE7-8EBD736E7576}"/>
              </a:ext>
            </a:extLst>
          </p:cNvPr>
          <p:cNvSpPr/>
          <p:nvPr/>
        </p:nvSpPr>
        <p:spPr>
          <a:xfrm>
            <a:off x="3518298" y="44961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06CEDFA4-D0A1-5FF8-2734-D6C4DB2B4D6B}"/>
              </a:ext>
            </a:extLst>
          </p:cNvPr>
          <p:cNvSpPr/>
          <p:nvPr/>
        </p:nvSpPr>
        <p:spPr>
          <a:xfrm>
            <a:off x="3518298" y="500874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B2C2A0F4-AA87-99B2-9FBB-FA4C39F9CDF8}"/>
              </a:ext>
            </a:extLst>
          </p:cNvPr>
          <p:cNvSpPr/>
          <p:nvPr/>
        </p:nvSpPr>
        <p:spPr>
          <a:xfrm>
            <a:off x="3518298" y="552132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FAFC6557-D3AD-0F85-8054-47DDD96C3A99}"/>
              </a:ext>
            </a:extLst>
          </p:cNvPr>
          <p:cNvSpPr/>
          <p:nvPr/>
        </p:nvSpPr>
        <p:spPr>
          <a:xfrm>
            <a:off x="6188927" y="149707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282727"/>
              </a:gs>
              <a:gs pos="50000">
                <a:srgbClr val="282828"/>
              </a:gs>
              <a:gs pos="100000">
                <a:srgbClr val="ADADAD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FCC76ADC-BCEF-4CA8-6C48-6D1FE1C99816}"/>
              </a:ext>
            </a:extLst>
          </p:cNvPr>
          <p:cNvSpPr/>
          <p:nvPr/>
        </p:nvSpPr>
        <p:spPr>
          <a:xfrm>
            <a:off x="6188927" y="1996921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7FFF5FDA-58E1-B97A-FD67-4E9A64B9FE61}"/>
              </a:ext>
            </a:extLst>
          </p:cNvPr>
          <p:cNvSpPr/>
          <p:nvPr/>
        </p:nvSpPr>
        <p:spPr>
          <a:xfrm>
            <a:off x="6188927" y="249677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D7630FF9-3626-33AF-F0C8-3B94E5665084}"/>
              </a:ext>
            </a:extLst>
          </p:cNvPr>
          <p:cNvSpPr/>
          <p:nvPr/>
        </p:nvSpPr>
        <p:spPr>
          <a:xfrm>
            <a:off x="6188927" y="299025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68EEC570-4FD5-882F-7A1C-D2DAFE42B08F}"/>
              </a:ext>
            </a:extLst>
          </p:cNvPr>
          <p:cNvSpPr/>
          <p:nvPr/>
        </p:nvSpPr>
        <p:spPr>
          <a:xfrm>
            <a:off x="6188927" y="349010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B4A15DBD-8C71-776C-5102-C413D34D8A0F}"/>
              </a:ext>
            </a:extLst>
          </p:cNvPr>
          <p:cNvSpPr/>
          <p:nvPr/>
        </p:nvSpPr>
        <p:spPr>
          <a:xfrm>
            <a:off x="6188927" y="398995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8FDA63B0-AAC9-16BE-03A1-BDEB4110A300}"/>
              </a:ext>
            </a:extLst>
          </p:cNvPr>
          <p:cNvSpPr/>
          <p:nvPr/>
        </p:nvSpPr>
        <p:spPr>
          <a:xfrm>
            <a:off x="6188927" y="44961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CC8E18E7-3488-0946-012C-5B0501B77E41}"/>
              </a:ext>
            </a:extLst>
          </p:cNvPr>
          <p:cNvSpPr/>
          <p:nvPr/>
        </p:nvSpPr>
        <p:spPr>
          <a:xfrm>
            <a:off x="6188927" y="500874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757B3E39-420A-6873-3F44-ECF718226A91}"/>
              </a:ext>
            </a:extLst>
          </p:cNvPr>
          <p:cNvSpPr/>
          <p:nvPr/>
        </p:nvSpPr>
        <p:spPr>
          <a:xfrm>
            <a:off x="6188927" y="552132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1E1627DC-2917-A125-A52D-AE7A0B4AB02D}"/>
              </a:ext>
            </a:extLst>
          </p:cNvPr>
          <p:cNvSpPr/>
          <p:nvPr/>
        </p:nvSpPr>
        <p:spPr>
          <a:xfrm>
            <a:off x="8859556" y="1497072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282727"/>
              </a:gs>
              <a:gs pos="50000">
                <a:srgbClr val="282828"/>
              </a:gs>
              <a:gs pos="100000">
                <a:srgbClr val="ADADAD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6E925162-D506-C466-597D-0FDF41BF9EB0}"/>
              </a:ext>
            </a:extLst>
          </p:cNvPr>
          <p:cNvSpPr/>
          <p:nvPr/>
        </p:nvSpPr>
        <p:spPr>
          <a:xfrm>
            <a:off x="8859556" y="1996921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0EB56CE0-1C82-4EE0-94EF-60A4FDA14E89}"/>
              </a:ext>
            </a:extLst>
          </p:cNvPr>
          <p:cNvSpPr/>
          <p:nvPr/>
        </p:nvSpPr>
        <p:spPr>
          <a:xfrm>
            <a:off x="8859556" y="249677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1E20BA19-345C-5458-18CA-1598E64A0E3F}"/>
              </a:ext>
            </a:extLst>
          </p:cNvPr>
          <p:cNvSpPr/>
          <p:nvPr/>
        </p:nvSpPr>
        <p:spPr>
          <a:xfrm>
            <a:off x="8859556" y="299025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6441EC0F-B899-B67D-6562-9775993C57DD}"/>
              </a:ext>
            </a:extLst>
          </p:cNvPr>
          <p:cNvSpPr/>
          <p:nvPr/>
        </p:nvSpPr>
        <p:spPr>
          <a:xfrm>
            <a:off x="8859556" y="349010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D563E39A-D5BD-948E-20E5-0C11A110A1DD}"/>
              </a:ext>
            </a:extLst>
          </p:cNvPr>
          <p:cNvSpPr/>
          <p:nvPr/>
        </p:nvSpPr>
        <p:spPr>
          <a:xfrm>
            <a:off x="8859556" y="398995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391DF0B9-260A-CC1A-79BC-BF45148F0706}"/>
              </a:ext>
            </a:extLst>
          </p:cNvPr>
          <p:cNvSpPr/>
          <p:nvPr/>
        </p:nvSpPr>
        <p:spPr>
          <a:xfrm>
            <a:off x="8859556" y="44961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92FFFBE5-0B32-A368-DE7E-4E833578B0A8}"/>
              </a:ext>
            </a:extLst>
          </p:cNvPr>
          <p:cNvSpPr/>
          <p:nvPr/>
        </p:nvSpPr>
        <p:spPr>
          <a:xfrm>
            <a:off x="8859556" y="5008743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B3CE50F6-D1C9-7A11-0A85-223C0D4C75D5}"/>
              </a:ext>
            </a:extLst>
          </p:cNvPr>
          <p:cNvSpPr/>
          <p:nvPr/>
        </p:nvSpPr>
        <p:spPr>
          <a:xfrm>
            <a:off x="8859556" y="552132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14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52DA69D-CCD9-7603-E812-036B88C01162}"/>
              </a:ext>
            </a:extLst>
          </p:cNvPr>
          <p:cNvSpPr txBox="1"/>
          <p:nvPr/>
        </p:nvSpPr>
        <p:spPr>
          <a:xfrm>
            <a:off x="7624812" y="105878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8A5D40-042A-F601-D3AB-67A7DBEC5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1135" y="961993"/>
            <a:ext cx="6553200" cy="715963"/>
          </a:xfrm>
        </p:spPr>
        <p:txBody>
          <a:bodyPr>
            <a:normAutofit/>
          </a:bodyPr>
          <a:lstStyle/>
          <a:p>
            <a:pPr algn="l"/>
            <a:r>
              <a:rPr lang="tr-TR" sz="2000" b="1" u="sng" dirty="0">
                <a:solidFill>
                  <a:srgbClr val="B3B3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2000" b="1" u="sng" dirty="0">
              <a:solidFill>
                <a:srgbClr val="B3B3B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6C504-0F53-3672-F208-86885EBF1115}"/>
              </a:ext>
            </a:extLst>
          </p:cNvPr>
          <p:cNvSpPr txBox="1"/>
          <p:nvPr/>
        </p:nvSpPr>
        <p:spPr>
          <a:xfrm>
            <a:off x="2261135" y="1825593"/>
            <a:ext cx="609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3C96FBE-19D2-5B1F-7973-AA4B48C3D332}"/>
              </a:ext>
            </a:extLst>
          </p:cNvPr>
          <p:cNvSpPr txBox="1"/>
          <p:nvPr/>
        </p:nvSpPr>
        <p:spPr>
          <a:xfrm>
            <a:off x="2261135" y="5040538"/>
            <a:ext cx="909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081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CCB27B6-88EB-F9B5-E23C-6BCFD31E6850}"/>
              </a:ext>
            </a:extLst>
          </p:cNvPr>
          <p:cNvSpPr txBox="1"/>
          <p:nvPr/>
        </p:nvSpPr>
        <p:spPr>
          <a:xfrm>
            <a:off x="7624812" y="105878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4C97925-A789-B682-97A0-5C5F61A70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1135" y="961993"/>
            <a:ext cx="6553200" cy="715963"/>
          </a:xfrm>
        </p:spPr>
        <p:txBody>
          <a:bodyPr>
            <a:normAutofit/>
          </a:bodyPr>
          <a:lstStyle/>
          <a:p>
            <a:pPr algn="l"/>
            <a:r>
              <a:rPr lang="tr-TR" sz="2000" b="1" u="sng" dirty="0">
                <a:solidFill>
                  <a:srgbClr val="BC9C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2000" b="1" u="sng" dirty="0">
              <a:solidFill>
                <a:srgbClr val="BC9C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07AEFE-EE5E-3C61-D460-3C5FFEB4D9DC}"/>
              </a:ext>
            </a:extLst>
          </p:cNvPr>
          <p:cNvSpPr txBox="1"/>
          <p:nvPr/>
        </p:nvSpPr>
        <p:spPr>
          <a:xfrm>
            <a:off x="2261135" y="1825593"/>
            <a:ext cx="609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1BF2C49-AA0F-D2AA-D713-656FB419BB15}"/>
              </a:ext>
            </a:extLst>
          </p:cNvPr>
          <p:cNvSpPr txBox="1"/>
          <p:nvPr/>
        </p:nvSpPr>
        <p:spPr>
          <a:xfrm>
            <a:off x="2261135" y="5040538"/>
            <a:ext cx="909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92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398</Words>
  <Application>Microsoft Office PowerPoint</Application>
  <PresentationFormat>Geniş ekran</PresentationFormat>
  <Paragraphs>208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1" baseType="lpstr">
      <vt:lpstr>Arial</vt:lpstr>
      <vt:lpstr>Bahnschrift</vt:lpstr>
      <vt:lpstr>Bahnschrift Light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LOREM IPSUM</vt:lpstr>
      <vt:lpstr>LOREM IPSUM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Elif</dc:creator>
  <cp:lastModifiedBy>Elif</cp:lastModifiedBy>
  <cp:revision>8</cp:revision>
  <dcterms:created xsi:type="dcterms:W3CDTF">2023-07-21T07:47:55Z</dcterms:created>
  <dcterms:modified xsi:type="dcterms:W3CDTF">2023-07-21T08:10:26Z</dcterms:modified>
</cp:coreProperties>
</file>