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61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63" r:id="rId1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AFB"/>
    <a:srgbClr val="CEDFF6"/>
    <a:srgbClr val="EEF4FC"/>
    <a:srgbClr val="5E99DE"/>
    <a:srgbClr val="1015AF"/>
    <a:srgbClr val="5F99DF"/>
    <a:srgbClr val="0E1CFF"/>
    <a:srgbClr val="0005FC"/>
    <a:srgbClr val="5192DB"/>
    <a:srgbClr val="0007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0" autoAdjust="0"/>
    <p:restoredTop sz="94660"/>
  </p:normalViewPr>
  <p:slideViewPr>
    <p:cSldViewPr snapToGrid="0">
      <p:cViewPr>
        <p:scale>
          <a:sx n="75" d="100"/>
          <a:sy n="75" d="100"/>
        </p:scale>
        <p:origin x="1056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4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0625E-2"/>
          <c:y val="0.10014843133929434"/>
          <c:w val="0.96562499999999996"/>
          <c:h val="0.81204547169995867"/>
        </c:manualLayout>
      </c:layout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Başlık</c:v>
                </c:pt>
              </c:strCache>
            </c:strRef>
          </c:tx>
          <c:spPr>
            <a:effectLst>
              <a:outerShdw blurRad="50800" dist="38100" dir="48000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254000" h="254000"/>
              <a:bevelB w="254000" h="254000"/>
              <a:contourClr>
                <a:srgbClr val="000000"/>
              </a:contourClr>
            </a:sp3d>
          </c:spPr>
          <c:explosion val="2"/>
          <c:dPt>
            <c:idx val="0"/>
            <c:bubble3D val="0"/>
            <c:spPr>
              <a:gradFill>
                <a:gsLst>
                  <a:gs pos="1000">
                    <a:srgbClr val="92D050"/>
                  </a:gs>
                  <a:gs pos="100000">
                    <a:schemeClr val="tx1"/>
                  </a:gs>
                </a:gsLst>
                <a:lin ang="10800000" scaled="0"/>
              </a:gradFill>
              <a:ln w="25400">
                <a:solidFill>
                  <a:schemeClr val="lt1"/>
                </a:solidFill>
              </a:ln>
              <a:effectLst>
                <a:outerShdw blurRad="50800" dist="38100" dir="48000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25400">
                <a:bevelT w="254000" h="254000"/>
                <a:bevelB w="254000" h="254000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81D-4473-8D03-EBA17FB08304}"/>
              </c:ext>
            </c:extLst>
          </c:dPt>
          <c:dPt>
            <c:idx val="1"/>
            <c:bubble3D val="0"/>
            <c:spPr>
              <a:gradFill>
                <a:gsLst>
                  <a:gs pos="1000">
                    <a:srgbClr val="990099"/>
                  </a:gs>
                  <a:gs pos="100000">
                    <a:schemeClr val="tx1"/>
                  </a:gs>
                </a:gsLst>
                <a:lin ang="10800000" scaled="0"/>
              </a:gradFill>
              <a:ln w="25400">
                <a:solidFill>
                  <a:schemeClr val="lt1"/>
                </a:solidFill>
              </a:ln>
              <a:effectLst>
                <a:outerShdw blurRad="50800" dist="38100" dir="48000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25400">
                <a:bevelT w="254000" h="254000"/>
                <a:bevelB w="254000" h="254000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81D-4473-8D03-EBA17FB08304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chemeClr val="accent2">
                      <a:lumMod val="75000"/>
                    </a:schemeClr>
                  </a:gs>
                  <a:gs pos="100000">
                    <a:schemeClr val="tx1"/>
                  </a:gs>
                </a:gsLst>
                <a:lin ang="10800000" scaled="0"/>
              </a:gradFill>
              <a:ln w="25400">
                <a:solidFill>
                  <a:schemeClr val="lt1"/>
                </a:solidFill>
              </a:ln>
              <a:effectLst>
                <a:outerShdw blurRad="50800" dist="38100" dir="48000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25400">
                <a:bevelT w="254000" h="254000"/>
                <a:bevelB w="254000" h="254000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81D-4473-8D03-EBA17FB08304}"/>
              </c:ext>
            </c:extLst>
          </c:dPt>
          <c:dPt>
            <c:idx val="3"/>
            <c:bubble3D val="0"/>
            <c:spPr>
              <a:gradFill>
                <a:gsLst>
                  <a:gs pos="0">
                    <a:schemeClr val="accent5">
                      <a:lumMod val="50000"/>
                    </a:schemeClr>
                  </a:gs>
                  <a:gs pos="100000">
                    <a:schemeClr val="tx1"/>
                  </a:gs>
                </a:gsLst>
                <a:lin ang="10800000" scaled="0"/>
              </a:gradFill>
              <a:ln w="25400">
                <a:solidFill>
                  <a:schemeClr val="lt1"/>
                </a:solidFill>
              </a:ln>
              <a:effectLst>
                <a:outerShdw blurRad="50800" dist="38100" dir="48000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25400">
                <a:bevelT w="254000" h="254000"/>
                <a:bevelB w="254000" h="254000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981D-4473-8D03-EBA17FB083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tr-TR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Sayfa1!$A$2:$A$5</c:f>
              <c:strCache>
                <c:ptCount val="4"/>
                <c:pt idx="0">
                  <c:v>Data1</c:v>
                </c:pt>
                <c:pt idx="1">
                  <c:v>Data2</c:v>
                </c:pt>
                <c:pt idx="2">
                  <c:v>Data3</c:v>
                </c:pt>
                <c:pt idx="3">
                  <c:v>Data4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6</c:v>
                </c:pt>
                <c:pt idx="1">
                  <c:v>14</c:v>
                </c:pt>
                <c:pt idx="2">
                  <c:v>11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81D-4473-8D03-EBA17FB08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2D6AD9D-2432-93FB-BE20-584438E5B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D4D49E0-D3AC-9379-B608-5077DBE8B5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5B664ED-2672-58DB-6F42-2D729FF8F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20.07.2023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76C00FA-38C9-C3D9-344C-B01A6FFBB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8D724D-BE09-44B5-DEDC-CEC0FB531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420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70F34EF-1D91-42CC-C58B-262436C44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73382BE-AD76-6BAF-5057-DB4625D12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54138A3-C32F-1CF4-8219-2483D9893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20.07.2023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A565086-17B3-8928-E65D-A0429EA66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3E54B75-49A1-C812-2CE9-43586F708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4463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68732B-8EB1-FA0B-167B-EE3AADB08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677303A-3486-AB53-44B8-3EA68BDF20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1F86C45-060B-B525-9C67-41AFB12CA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20.07.2023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DFB9479-E9FD-086F-848F-227039129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30D573E-5FD9-4ED8-2776-D303589AD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9925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3E3B80-243B-D947-77D4-56EEC3FEF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16AFFD4-0019-2878-06E1-5AFFA87FE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6132A64-0CD3-FBD8-7A1C-5B09A328D0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18EB501-FB42-18F8-D794-285779EAD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20.07.2023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F15B746-14C8-FDD5-CE3F-FA83B33D1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DF6421F-BF6D-7F60-A49C-1640A444E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1230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273A39-3DAB-1E5D-80FE-4DA7FDB74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FAC0BF8-303A-0540-621F-671DBDB64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54887AF-FC9A-6BAE-E6D2-9809AC073A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01EB5EB-2E99-704F-443E-097B69E18F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9B29EA5A-E065-F421-2153-8F14D835C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C8F8A2C0-430E-2A54-C1F7-6BCC3F435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20.07.2023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576467C4-DE7F-F119-2EDD-CAEA0A4D1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2769C13B-3D4E-C0DD-D658-398C15B5F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6510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8A5B14-90A0-3866-CBAC-EDA4F44AE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07D8F16A-0F04-5D45-1FC9-03E818F36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20.07.2023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B475E86-D0D1-1583-D3D1-1DB092733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E0CCF4D-A463-EF8F-5F25-81FB370CF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5325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1DE0DD41-8E1E-8B0D-2EDF-1D415A8AC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20.07.2023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66264CB-296D-7D19-9F12-9D257ABA8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654D7BE-3A76-B8DA-BC64-073320CC2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5758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598D46D-3D12-F547-A904-0BC1F9895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4B4FA6-592D-9722-D374-15156874A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0F607A2-6D7D-885C-6DEF-52FB44164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FD95833-94FB-E393-40A6-607E03BF4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20.07.2023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0D5B193-5D69-C867-A40D-D09DC4DE5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3D7787B-D4AA-D464-3992-F1C3BABA9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7159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258C55-00B2-35C5-1D13-0B3A09A6C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B24C3BC1-95F6-32BC-27C7-1CD128075A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9E8B36C-F4B3-37EC-8FF3-BC4DD3ED2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83A3BF2-07A9-2434-CE25-00D968D5F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20.07.2023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CC69FC1-3113-00B7-0AC5-1FCEEEC64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91CB529-F8C1-0553-9D45-D7755A50C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420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933B6B-26C2-DFCB-B878-78FEB4330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ADC28B3-1C33-4419-E2A7-597F5447D7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C6DFC48-291F-7200-42CC-2640CDBBA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20.07.2023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7471964-D455-1480-4239-315404868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74967E3-FBF4-FE7D-7C9D-C726B0909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9647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E6CF1953-7438-554D-E53D-3ACF4115E9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2B9D35B-3794-AA5B-5E42-66526976DD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237CE8A-4D68-AFFB-0B3F-5C80E2660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00EC-568E-4EB8-AB9F-48531F420A4A}" type="datetimeFigureOut">
              <a:rPr lang="tr-TR" smtClean="0"/>
              <a:t>20.07.2023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9B4C4F4-C4F6-DB73-C2EB-B92A26258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B08981-B853-295E-B92F-82496E6E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9620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24DF29EC-C2F5-CD2F-7663-3C341191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CADE594-9F65-AB7A-AB78-4AA78B955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7BC40E1-9701-D282-9486-30F6734C82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200EC-568E-4EB8-AB9F-48531F420A4A}" type="datetimeFigureOut">
              <a:rPr lang="tr-TR" smtClean="0"/>
              <a:t>20.07.2023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A8C2881-FF1E-DEFB-D397-1DFC778596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BBD3537-27C8-C589-C02D-D70574FB8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1D181-66B2-4D22-B33C-BA0C29AB83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830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3A892A22-A4AC-8307-D78E-0DAF5D61F6F0}"/>
              </a:ext>
            </a:extLst>
          </p:cNvPr>
          <p:cNvSpPr/>
          <p:nvPr/>
        </p:nvSpPr>
        <p:spPr>
          <a:xfrm>
            <a:off x="0" y="2070100"/>
            <a:ext cx="12192000" cy="1955800"/>
          </a:xfrm>
          <a:prstGeom prst="rect">
            <a:avLst/>
          </a:prstGeom>
          <a:solidFill>
            <a:srgbClr val="00036C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5400" dirty="0">
                <a:latin typeface="Arial Black" panose="020B0A04020102020204" pitchFamily="34" charset="0"/>
              </a:rPr>
              <a:t>SUNUM BAŞLIĞI</a:t>
            </a:r>
          </a:p>
          <a:p>
            <a:pPr algn="ctr"/>
            <a:r>
              <a:rPr lang="tr-TR" sz="2400" dirty="0">
                <a:latin typeface="Arial Black" panose="020B0A04020102020204" pitchFamily="34" charset="0"/>
              </a:rPr>
              <a:t>ALT BAŞLIK</a:t>
            </a:r>
          </a:p>
        </p:txBody>
      </p:sp>
    </p:spTree>
    <p:extLst>
      <p:ext uri="{BB962C8B-B14F-4D97-AF65-F5344CB8AC3E}">
        <p14:creationId xmlns:p14="http://schemas.microsoft.com/office/powerpoint/2010/main" val="4047161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DCACD82-1738-BFA7-D096-E5E5096B98C7}"/>
              </a:ext>
            </a:extLst>
          </p:cNvPr>
          <p:cNvSpPr txBox="1"/>
          <p:nvPr/>
        </p:nvSpPr>
        <p:spPr>
          <a:xfrm>
            <a:off x="3505200" y="241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sp>
        <p:nvSpPr>
          <p:cNvPr id="27" name="Rounded Rectangle 32">
            <a:extLst>
              <a:ext uri="{FF2B5EF4-FFF2-40B4-BE49-F238E27FC236}">
                <a16:creationId xmlns:a16="http://schemas.microsoft.com/office/drawing/2014/main" id="{BA7B8A39-7963-505D-DC88-19F2555E1AFA}"/>
              </a:ext>
            </a:extLst>
          </p:cNvPr>
          <p:cNvSpPr/>
          <p:nvPr/>
        </p:nvSpPr>
        <p:spPr bwMode="auto">
          <a:xfrm>
            <a:off x="356278" y="1048110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FFA409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84F6A31-95C7-4CC8-7A0E-2ADD1CF5947B}"/>
              </a:ext>
            </a:extLst>
          </p:cNvPr>
          <p:cNvSpPr/>
          <p:nvPr/>
        </p:nvSpPr>
        <p:spPr bwMode="auto">
          <a:xfrm>
            <a:off x="366139" y="1401464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FFA409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39" name="Rectangle 52">
            <a:extLst>
              <a:ext uri="{FF2B5EF4-FFF2-40B4-BE49-F238E27FC236}">
                <a16:creationId xmlns:a16="http://schemas.microsoft.com/office/drawing/2014/main" id="{5C403D19-0A26-B16C-1002-F86CF189D161}"/>
              </a:ext>
            </a:extLst>
          </p:cNvPr>
          <p:cNvSpPr/>
          <p:nvPr/>
        </p:nvSpPr>
        <p:spPr>
          <a:xfrm>
            <a:off x="458612" y="1334965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40" name="Rectangle 53">
            <a:extLst>
              <a:ext uri="{FF2B5EF4-FFF2-40B4-BE49-F238E27FC236}">
                <a16:creationId xmlns:a16="http://schemas.microsoft.com/office/drawing/2014/main" id="{19867D43-BAE5-E0F7-16AE-3284EFF1007B}"/>
              </a:ext>
            </a:extLst>
          </p:cNvPr>
          <p:cNvSpPr/>
          <p:nvPr/>
        </p:nvSpPr>
        <p:spPr>
          <a:xfrm>
            <a:off x="449285" y="1551814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92E46DAC-0F8B-4B77-F088-3A13B50E0F10}"/>
              </a:ext>
            </a:extLst>
          </p:cNvPr>
          <p:cNvSpPr/>
          <p:nvPr/>
        </p:nvSpPr>
        <p:spPr bwMode="auto">
          <a:xfrm>
            <a:off x="366139" y="1618559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FFA409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2" name="Rounded Rectangle 32">
            <a:extLst>
              <a:ext uri="{FF2B5EF4-FFF2-40B4-BE49-F238E27FC236}">
                <a16:creationId xmlns:a16="http://schemas.microsoft.com/office/drawing/2014/main" id="{629057EE-BA2D-F94A-9767-7936C703A18C}"/>
              </a:ext>
            </a:extLst>
          </p:cNvPr>
          <p:cNvSpPr/>
          <p:nvPr/>
        </p:nvSpPr>
        <p:spPr bwMode="auto">
          <a:xfrm>
            <a:off x="366139" y="2643113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B1B1B1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62FB7606-15F0-D6ED-DFC7-1A38586E9F51}"/>
              </a:ext>
            </a:extLst>
          </p:cNvPr>
          <p:cNvSpPr/>
          <p:nvPr/>
        </p:nvSpPr>
        <p:spPr bwMode="auto">
          <a:xfrm>
            <a:off x="376000" y="2996467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B1B1B1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4" name="Rectangle 52">
            <a:extLst>
              <a:ext uri="{FF2B5EF4-FFF2-40B4-BE49-F238E27FC236}">
                <a16:creationId xmlns:a16="http://schemas.microsoft.com/office/drawing/2014/main" id="{498139B9-573F-0372-85D0-32D893213A8F}"/>
              </a:ext>
            </a:extLst>
          </p:cNvPr>
          <p:cNvSpPr/>
          <p:nvPr/>
        </p:nvSpPr>
        <p:spPr>
          <a:xfrm>
            <a:off x="468473" y="2929968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65" name="Rectangle 53">
            <a:extLst>
              <a:ext uri="{FF2B5EF4-FFF2-40B4-BE49-F238E27FC236}">
                <a16:creationId xmlns:a16="http://schemas.microsoft.com/office/drawing/2014/main" id="{1EBAB611-DCD4-01FB-1076-3F3147A76658}"/>
              </a:ext>
            </a:extLst>
          </p:cNvPr>
          <p:cNvSpPr/>
          <p:nvPr/>
        </p:nvSpPr>
        <p:spPr>
          <a:xfrm>
            <a:off x="459146" y="3146817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65CCE05-E325-F8C8-EF08-D31A4DFC6AA0}"/>
              </a:ext>
            </a:extLst>
          </p:cNvPr>
          <p:cNvSpPr/>
          <p:nvPr/>
        </p:nvSpPr>
        <p:spPr bwMode="auto">
          <a:xfrm>
            <a:off x="376000" y="3213562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B1B1B1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7" name="Rounded Rectangle 32">
            <a:extLst>
              <a:ext uri="{FF2B5EF4-FFF2-40B4-BE49-F238E27FC236}">
                <a16:creationId xmlns:a16="http://schemas.microsoft.com/office/drawing/2014/main" id="{82CD485C-8E7B-26DA-5C1E-6D4BA856CAF9}"/>
              </a:ext>
            </a:extLst>
          </p:cNvPr>
          <p:cNvSpPr/>
          <p:nvPr/>
        </p:nvSpPr>
        <p:spPr bwMode="auto">
          <a:xfrm>
            <a:off x="356278" y="4212805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A33A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AE1E336-F465-6F62-B981-C84D33E62044}"/>
              </a:ext>
            </a:extLst>
          </p:cNvPr>
          <p:cNvSpPr/>
          <p:nvPr/>
        </p:nvSpPr>
        <p:spPr bwMode="auto">
          <a:xfrm>
            <a:off x="366139" y="4566159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A33A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9" name="Rectangle 52">
            <a:extLst>
              <a:ext uri="{FF2B5EF4-FFF2-40B4-BE49-F238E27FC236}">
                <a16:creationId xmlns:a16="http://schemas.microsoft.com/office/drawing/2014/main" id="{743A7C2F-B46D-CDEC-A60F-919123BE3708}"/>
              </a:ext>
            </a:extLst>
          </p:cNvPr>
          <p:cNvSpPr/>
          <p:nvPr/>
        </p:nvSpPr>
        <p:spPr>
          <a:xfrm>
            <a:off x="458612" y="4499660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70" name="Rectangle 53">
            <a:extLst>
              <a:ext uri="{FF2B5EF4-FFF2-40B4-BE49-F238E27FC236}">
                <a16:creationId xmlns:a16="http://schemas.microsoft.com/office/drawing/2014/main" id="{93AC0365-200E-A9B4-A9FB-D9EB8BA5B0A7}"/>
              </a:ext>
            </a:extLst>
          </p:cNvPr>
          <p:cNvSpPr/>
          <p:nvPr/>
        </p:nvSpPr>
        <p:spPr>
          <a:xfrm>
            <a:off x="449285" y="4716509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4E55E110-987E-3349-BC16-CA00B00EED9A}"/>
              </a:ext>
            </a:extLst>
          </p:cNvPr>
          <p:cNvSpPr/>
          <p:nvPr/>
        </p:nvSpPr>
        <p:spPr bwMode="auto">
          <a:xfrm>
            <a:off x="366139" y="4783254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A33A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72" name="Rounded Rectangle 32">
            <a:extLst>
              <a:ext uri="{FF2B5EF4-FFF2-40B4-BE49-F238E27FC236}">
                <a16:creationId xmlns:a16="http://schemas.microsoft.com/office/drawing/2014/main" id="{C8592A26-489D-C772-F1DB-A808B5D9F723}"/>
              </a:ext>
            </a:extLst>
          </p:cNvPr>
          <p:cNvSpPr/>
          <p:nvPr/>
        </p:nvSpPr>
        <p:spPr bwMode="auto">
          <a:xfrm>
            <a:off x="9165504" y="1057966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0505A4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518F26C0-A5EF-310E-0FE4-6CE1256CDC82}"/>
              </a:ext>
            </a:extLst>
          </p:cNvPr>
          <p:cNvSpPr/>
          <p:nvPr/>
        </p:nvSpPr>
        <p:spPr bwMode="auto">
          <a:xfrm>
            <a:off x="9175365" y="1411320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0505A4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74" name="Rectangle 52">
            <a:extLst>
              <a:ext uri="{FF2B5EF4-FFF2-40B4-BE49-F238E27FC236}">
                <a16:creationId xmlns:a16="http://schemas.microsoft.com/office/drawing/2014/main" id="{943CAD5E-5E5E-3475-3C0F-7682BB1138A3}"/>
              </a:ext>
            </a:extLst>
          </p:cNvPr>
          <p:cNvSpPr/>
          <p:nvPr/>
        </p:nvSpPr>
        <p:spPr>
          <a:xfrm>
            <a:off x="9267838" y="1344821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75" name="Rectangle 53">
            <a:extLst>
              <a:ext uri="{FF2B5EF4-FFF2-40B4-BE49-F238E27FC236}">
                <a16:creationId xmlns:a16="http://schemas.microsoft.com/office/drawing/2014/main" id="{B22AEA1C-E216-E199-8873-B7C8B5C59ED5}"/>
              </a:ext>
            </a:extLst>
          </p:cNvPr>
          <p:cNvSpPr/>
          <p:nvPr/>
        </p:nvSpPr>
        <p:spPr>
          <a:xfrm>
            <a:off x="9258511" y="1561670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5FB7C67E-7E46-C828-3247-9333FA8812F5}"/>
              </a:ext>
            </a:extLst>
          </p:cNvPr>
          <p:cNvSpPr/>
          <p:nvPr/>
        </p:nvSpPr>
        <p:spPr bwMode="auto">
          <a:xfrm>
            <a:off x="9175365" y="1628415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0505A4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77" name="Rounded Rectangle 32">
            <a:extLst>
              <a:ext uri="{FF2B5EF4-FFF2-40B4-BE49-F238E27FC236}">
                <a16:creationId xmlns:a16="http://schemas.microsoft.com/office/drawing/2014/main" id="{5D0870D5-E3DA-D981-322B-3E40D54EA282}"/>
              </a:ext>
            </a:extLst>
          </p:cNvPr>
          <p:cNvSpPr/>
          <p:nvPr/>
        </p:nvSpPr>
        <p:spPr bwMode="auto">
          <a:xfrm>
            <a:off x="9175365" y="2638276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85FF05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3276DE41-EE56-096F-C33F-ACBEEB5F2CCB}"/>
              </a:ext>
            </a:extLst>
          </p:cNvPr>
          <p:cNvSpPr/>
          <p:nvPr/>
        </p:nvSpPr>
        <p:spPr bwMode="auto">
          <a:xfrm>
            <a:off x="9185226" y="2991630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85FF05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79" name="Rectangle 52">
            <a:extLst>
              <a:ext uri="{FF2B5EF4-FFF2-40B4-BE49-F238E27FC236}">
                <a16:creationId xmlns:a16="http://schemas.microsoft.com/office/drawing/2014/main" id="{F261860A-1BB4-7EDE-720E-978357AA47E8}"/>
              </a:ext>
            </a:extLst>
          </p:cNvPr>
          <p:cNvSpPr/>
          <p:nvPr/>
        </p:nvSpPr>
        <p:spPr>
          <a:xfrm>
            <a:off x="9277699" y="2925131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80" name="Rectangle 53">
            <a:extLst>
              <a:ext uri="{FF2B5EF4-FFF2-40B4-BE49-F238E27FC236}">
                <a16:creationId xmlns:a16="http://schemas.microsoft.com/office/drawing/2014/main" id="{FD205415-3218-2B0D-9042-452CDA512157}"/>
              </a:ext>
            </a:extLst>
          </p:cNvPr>
          <p:cNvSpPr/>
          <p:nvPr/>
        </p:nvSpPr>
        <p:spPr>
          <a:xfrm>
            <a:off x="9268372" y="3141980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E491F74-0BED-4333-CA31-C2B6015268E9}"/>
              </a:ext>
            </a:extLst>
          </p:cNvPr>
          <p:cNvSpPr/>
          <p:nvPr/>
        </p:nvSpPr>
        <p:spPr bwMode="auto">
          <a:xfrm>
            <a:off x="9185226" y="3208725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85FF05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82" name="Rounded Rectangle 32">
            <a:extLst>
              <a:ext uri="{FF2B5EF4-FFF2-40B4-BE49-F238E27FC236}">
                <a16:creationId xmlns:a16="http://schemas.microsoft.com/office/drawing/2014/main" id="{31B71D8E-D3AC-36BF-6EB5-01A00A2C423C}"/>
              </a:ext>
            </a:extLst>
          </p:cNvPr>
          <p:cNvSpPr/>
          <p:nvPr/>
        </p:nvSpPr>
        <p:spPr bwMode="auto">
          <a:xfrm>
            <a:off x="9165504" y="4240756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05BC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57388EC4-2D2B-589D-8CC8-4DDFE8A18340}"/>
              </a:ext>
            </a:extLst>
          </p:cNvPr>
          <p:cNvSpPr/>
          <p:nvPr/>
        </p:nvSpPr>
        <p:spPr bwMode="auto">
          <a:xfrm>
            <a:off x="9175365" y="4594110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05BC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84" name="Rectangle 52">
            <a:extLst>
              <a:ext uri="{FF2B5EF4-FFF2-40B4-BE49-F238E27FC236}">
                <a16:creationId xmlns:a16="http://schemas.microsoft.com/office/drawing/2014/main" id="{5661A2BA-4367-D0A3-28F4-9103B36FB3DB}"/>
              </a:ext>
            </a:extLst>
          </p:cNvPr>
          <p:cNvSpPr/>
          <p:nvPr/>
        </p:nvSpPr>
        <p:spPr>
          <a:xfrm>
            <a:off x="9267838" y="4527611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85" name="Rectangle 53">
            <a:extLst>
              <a:ext uri="{FF2B5EF4-FFF2-40B4-BE49-F238E27FC236}">
                <a16:creationId xmlns:a16="http://schemas.microsoft.com/office/drawing/2014/main" id="{4FFB12C9-4D74-E80E-6942-D9EC953A4C9E}"/>
              </a:ext>
            </a:extLst>
          </p:cNvPr>
          <p:cNvSpPr/>
          <p:nvPr/>
        </p:nvSpPr>
        <p:spPr>
          <a:xfrm>
            <a:off x="9258511" y="4744460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FFF6B2E4-051C-9D62-4327-7D1DD070CC5E}"/>
              </a:ext>
            </a:extLst>
          </p:cNvPr>
          <p:cNvSpPr/>
          <p:nvPr/>
        </p:nvSpPr>
        <p:spPr bwMode="auto">
          <a:xfrm>
            <a:off x="9175365" y="4811205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05BC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87" name="Rounded Rectangle 32">
            <a:extLst>
              <a:ext uri="{FF2B5EF4-FFF2-40B4-BE49-F238E27FC236}">
                <a16:creationId xmlns:a16="http://schemas.microsoft.com/office/drawing/2014/main" id="{A1D5B851-6E97-4814-FF6E-12924BF0F4BB}"/>
              </a:ext>
            </a:extLst>
          </p:cNvPr>
          <p:cNvSpPr/>
          <p:nvPr/>
        </p:nvSpPr>
        <p:spPr bwMode="auto">
          <a:xfrm>
            <a:off x="4851904" y="5553752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1000">
                <a:srgbClr val="FC0707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DC75B7FA-B469-7876-3214-24B981F2AEC7}"/>
              </a:ext>
            </a:extLst>
          </p:cNvPr>
          <p:cNvSpPr/>
          <p:nvPr/>
        </p:nvSpPr>
        <p:spPr bwMode="auto">
          <a:xfrm>
            <a:off x="5026133" y="5867372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1000">
                <a:srgbClr val="FC0707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89" name="Rectangle 52">
            <a:extLst>
              <a:ext uri="{FF2B5EF4-FFF2-40B4-BE49-F238E27FC236}">
                <a16:creationId xmlns:a16="http://schemas.microsoft.com/office/drawing/2014/main" id="{8474EA13-FCA2-46FF-53CA-2B58FD750AF1}"/>
              </a:ext>
            </a:extLst>
          </p:cNvPr>
          <p:cNvSpPr/>
          <p:nvPr/>
        </p:nvSpPr>
        <p:spPr>
          <a:xfrm>
            <a:off x="5137892" y="5804967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90" name="Rectangle 53">
            <a:extLst>
              <a:ext uri="{FF2B5EF4-FFF2-40B4-BE49-F238E27FC236}">
                <a16:creationId xmlns:a16="http://schemas.microsoft.com/office/drawing/2014/main" id="{1F0C1C92-A788-1339-1D96-6C4459C2BB70}"/>
              </a:ext>
            </a:extLst>
          </p:cNvPr>
          <p:cNvSpPr/>
          <p:nvPr/>
        </p:nvSpPr>
        <p:spPr>
          <a:xfrm>
            <a:off x="5128565" y="6021816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1CD79A0D-B2B1-4ECD-8528-3C41B040C84E}"/>
              </a:ext>
            </a:extLst>
          </p:cNvPr>
          <p:cNvSpPr/>
          <p:nvPr/>
        </p:nvSpPr>
        <p:spPr bwMode="auto">
          <a:xfrm>
            <a:off x="5026133" y="6084467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1000">
                <a:srgbClr val="FC0707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grpSp>
        <p:nvGrpSpPr>
          <p:cNvPr id="100" name="Grup 99">
            <a:extLst>
              <a:ext uri="{FF2B5EF4-FFF2-40B4-BE49-F238E27FC236}">
                <a16:creationId xmlns:a16="http://schemas.microsoft.com/office/drawing/2014/main" id="{0025663E-C209-5CDC-DA87-B46EA53FB543}"/>
              </a:ext>
            </a:extLst>
          </p:cNvPr>
          <p:cNvGrpSpPr/>
          <p:nvPr/>
        </p:nvGrpSpPr>
        <p:grpSpPr>
          <a:xfrm>
            <a:off x="3205656" y="733338"/>
            <a:ext cx="5112832" cy="5238774"/>
            <a:chOff x="3004961" y="655628"/>
            <a:chExt cx="5112832" cy="5238774"/>
          </a:xfrm>
        </p:grpSpPr>
        <p:grpSp>
          <p:nvGrpSpPr>
            <p:cNvPr id="92" name="Grup 91">
              <a:extLst>
                <a:ext uri="{FF2B5EF4-FFF2-40B4-BE49-F238E27FC236}">
                  <a16:creationId xmlns:a16="http://schemas.microsoft.com/office/drawing/2014/main" id="{B74BBE14-CF9C-4537-540F-81FCE0411713}"/>
                </a:ext>
              </a:extLst>
            </p:cNvPr>
            <p:cNvGrpSpPr/>
            <p:nvPr/>
          </p:nvGrpSpPr>
          <p:grpSpPr>
            <a:xfrm>
              <a:off x="3004961" y="655628"/>
              <a:ext cx="5112832" cy="5238774"/>
              <a:chOff x="3004961" y="655628"/>
              <a:chExt cx="5112832" cy="5238774"/>
            </a:xfrm>
            <a:effectLst/>
          </p:grpSpPr>
          <p:sp>
            <p:nvSpPr>
              <p:cNvPr id="45" name="Freeform 20">
                <a:extLst>
                  <a:ext uri="{FF2B5EF4-FFF2-40B4-BE49-F238E27FC236}">
                    <a16:creationId xmlns:a16="http://schemas.microsoft.com/office/drawing/2014/main" id="{9CC87F15-B708-7D59-75CF-426C4FC7F5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3743" y="928250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FF9904"/>
              </a:solidFill>
              <a:ln w="9525">
                <a:solidFill>
                  <a:srgbClr val="FFA409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3" name="Freeform 20">
                <a:extLst>
                  <a:ext uri="{FF2B5EF4-FFF2-40B4-BE49-F238E27FC236}">
                    <a16:creationId xmlns:a16="http://schemas.microsoft.com/office/drawing/2014/main" id="{450B703F-CEDC-956C-D9FE-6C9A03C54F7A}"/>
                  </a:ext>
                </a:extLst>
              </p:cNvPr>
              <p:cNvSpPr>
                <a:spLocks/>
              </p:cNvSpPr>
              <p:nvPr/>
            </p:nvSpPr>
            <p:spPr bwMode="auto">
              <a:xfrm rot="3060000">
                <a:off x="5337235" y="792800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000099"/>
              </a:solidFill>
              <a:ln w="9525">
                <a:solidFill>
                  <a:srgbClr val="0505A4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4" name="Freeform 20">
                <a:extLst>
                  <a:ext uri="{FF2B5EF4-FFF2-40B4-BE49-F238E27FC236}">
                    <a16:creationId xmlns:a16="http://schemas.microsoft.com/office/drawing/2014/main" id="{9B353395-7473-C06C-92FE-9D2894B3AFDA}"/>
                  </a:ext>
                </a:extLst>
              </p:cNvPr>
              <p:cNvSpPr>
                <a:spLocks/>
              </p:cNvSpPr>
              <p:nvPr/>
            </p:nvSpPr>
            <p:spPr bwMode="auto">
              <a:xfrm rot="6120000">
                <a:off x="6416328" y="1952680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7BF600"/>
              </a:solidFill>
              <a:ln w="9525">
                <a:solidFill>
                  <a:srgbClr val="A4FF3A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5" name="Freeform 20">
                <a:extLst>
                  <a:ext uri="{FF2B5EF4-FFF2-40B4-BE49-F238E27FC236}">
                    <a16:creationId xmlns:a16="http://schemas.microsoft.com/office/drawing/2014/main" id="{352427ED-3CC9-7FD7-E6F8-ECE40746BB54}"/>
                  </a:ext>
                </a:extLst>
              </p:cNvPr>
              <p:cNvSpPr>
                <a:spLocks/>
              </p:cNvSpPr>
              <p:nvPr/>
            </p:nvSpPr>
            <p:spPr bwMode="auto">
              <a:xfrm rot="9240000">
                <a:off x="6213105" y="3522341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5BCFE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6" name="Freeform 20">
                <a:extLst>
                  <a:ext uri="{FF2B5EF4-FFF2-40B4-BE49-F238E27FC236}">
                    <a16:creationId xmlns:a16="http://schemas.microsoft.com/office/drawing/2014/main" id="{77E3E31A-D664-ACA5-4ED0-A8A03F96E480}"/>
                  </a:ext>
                </a:extLst>
              </p:cNvPr>
              <p:cNvSpPr>
                <a:spLocks/>
              </p:cNvSpPr>
              <p:nvPr/>
            </p:nvSpPr>
            <p:spPr bwMode="auto">
              <a:xfrm rot="12300000">
                <a:off x="4839285" y="4330109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505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7" name="Freeform 20">
                <a:extLst>
                  <a:ext uri="{FF2B5EF4-FFF2-40B4-BE49-F238E27FC236}">
                    <a16:creationId xmlns:a16="http://schemas.microsoft.com/office/drawing/2014/main" id="{3100F5EE-A2EF-6634-4153-F5BC946D852A}"/>
                  </a:ext>
                </a:extLst>
              </p:cNvPr>
              <p:cNvSpPr>
                <a:spLocks/>
              </p:cNvSpPr>
              <p:nvPr/>
            </p:nvSpPr>
            <p:spPr bwMode="auto">
              <a:xfrm rot="15420000">
                <a:off x="3351214" y="3771321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9933FF"/>
              </a:solidFill>
              <a:ln w="9525">
                <a:solidFill>
                  <a:srgbClr val="A43AFF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8" name="Freeform 20">
                <a:extLst>
                  <a:ext uri="{FF2B5EF4-FFF2-40B4-BE49-F238E27FC236}">
                    <a16:creationId xmlns:a16="http://schemas.microsoft.com/office/drawing/2014/main" id="{B16983C9-523C-338A-33DE-B14B81CD05B9}"/>
                  </a:ext>
                </a:extLst>
              </p:cNvPr>
              <p:cNvSpPr>
                <a:spLocks/>
              </p:cNvSpPr>
              <p:nvPr/>
            </p:nvSpPr>
            <p:spPr bwMode="auto">
              <a:xfrm rot="18480000">
                <a:off x="2867789" y="2252638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solidFill>
                  <a:srgbClr val="B1B1B1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9" name="Freeform 32">
                <a:extLst>
                  <a:ext uri="{FF2B5EF4-FFF2-40B4-BE49-F238E27FC236}">
                    <a16:creationId xmlns:a16="http://schemas.microsoft.com/office/drawing/2014/main" id="{4E97E966-CA35-0093-14A6-22BD5C30F4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1209" y="2355703"/>
                <a:ext cx="1901948" cy="1857102"/>
              </a:xfrm>
              <a:custGeom>
                <a:avLst/>
                <a:gdLst/>
                <a:ahLst/>
                <a:cxnLst>
                  <a:cxn ang="0">
                    <a:pos x="721" y="451"/>
                  </a:cxn>
                  <a:cxn ang="0">
                    <a:pos x="650" y="139"/>
                  </a:cxn>
                  <a:cxn ang="0">
                    <a:pos x="359" y="0"/>
                  </a:cxn>
                  <a:cxn ang="0">
                    <a:pos x="71" y="139"/>
                  </a:cxn>
                  <a:cxn ang="0">
                    <a:pos x="0" y="451"/>
                  </a:cxn>
                  <a:cxn ang="0">
                    <a:pos x="201" y="704"/>
                  </a:cxn>
                  <a:cxn ang="0">
                    <a:pos x="520" y="704"/>
                  </a:cxn>
                  <a:cxn ang="0">
                    <a:pos x="721" y="451"/>
                  </a:cxn>
                </a:cxnLst>
                <a:rect l="0" t="0" r="r" b="b"/>
                <a:pathLst>
                  <a:path w="721" h="704">
                    <a:moveTo>
                      <a:pt x="721" y="451"/>
                    </a:moveTo>
                    <a:lnTo>
                      <a:pt x="650" y="139"/>
                    </a:lnTo>
                    <a:lnTo>
                      <a:pt x="359" y="0"/>
                    </a:lnTo>
                    <a:lnTo>
                      <a:pt x="71" y="139"/>
                    </a:lnTo>
                    <a:lnTo>
                      <a:pt x="0" y="451"/>
                    </a:lnTo>
                    <a:lnTo>
                      <a:pt x="201" y="704"/>
                    </a:lnTo>
                    <a:lnTo>
                      <a:pt x="520" y="704"/>
                    </a:lnTo>
                    <a:lnTo>
                      <a:pt x="721" y="45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E1E1E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glow rad="127000">
                  <a:schemeClr val="bg2"/>
                </a:glow>
                <a:outerShdw blurRad="368300" dist="27940" dir="5400000" sx="123000" sy="123000" algn="ctr">
                  <a:schemeClr val="bg2">
                    <a:lumMod val="50000"/>
                    <a:alpha val="44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sp>
          <p:nvSpPr>
            <p:cNvPr id="60" name="Metin kutusu 59">
              <a:extLst>
                <a:ext uri="{FF2B5EF4-FFF2-40B4-BE49-F238E27FC236}">
                  <a16:creationId xmlns:a16="http://schemas.microsoft.com/office/drawing/2014/main" id="{30B99E87-4E3B-4F14-0005-BA0662571AD0}"/>
                </a:ext>
              </a:extLst>
            </p:cNvPr>
            <p:cNvSpPr txBox="1"/>
            <p:nvPr/>
          </p:nvSpPr>
          <p:spPr>
            <a:xfrm>
              <a:off x="4997902" y="2961089"/>
              <a:ext cx="12085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b="1" dirty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sp>
          <p:nvSpPr>
            <p:cNvPr id="93" name="Metin kutusu 92">
              <a:extLst>
                <a:ext uri="{FF2B5EF4-FFF2-40B4-BE49-F238E27FC236}">
                  <a16:creationId xmlns:a16="http://schemas.microsoft.com/office/drawing/2014/main" id="{3C624EE8-672B-57E6-9AF8-E193B432743E}"/>
                </a:ext>
              </a:extLst>
            </p:cNvPr>
            <p:cNvSpPr txBox="1"/>
            <p:nvPr/>
          </p:nvSpPr>
          <p:spPr>
            <a:xfrm rot="20016327">
              <a:off x="4057664" y="1560851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Metin kutusu 93">
              <a:extLst>
                <a:ext uri="{FF2B5EF4-FFF2-40B4-BE49-F238E27FC236}">
                  <a16:creationId xmlns:a16="http://schemas.microsoft.com/office/drawing/2014/main" id="{AD6FCF33-611B-8CCF-83E8-D31F30A21A7F}"/>
                </a:ext>
              </a:extLst>
            </p:cNvPr>
            <p:cNvSpPr txBox="1"/>
            <p:nvPr/>
          </p:nvSpPr>
          <p:spPr>
            <a:xfrm rot="1460796">
              <a:off x="5527029" y="1615794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Metin kutusu 94">
              <a:extLst>
                <a:ext uri="{FF2B5EF4-FFF2-40B4-BE49-F238E27FC236}">
                  <a16:creationId xmlns:a16="http://schemas.microsoft.com/office/drawing/2014/main" id="{8331CDAA-7986-92A1-EBE9-B5C9DA201DB3}"/>
                </a:ext>
              </a:extLst>
            </p:cNvPr>
            <p:cNvSpPr txBox="1"/>
            <p:nvPr/>
          </p:nvSpPr>
          <p:spPr>
            <a:xfrm rot="4577162">
              <a:off x="6480086" y="2729117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Metin kutusu 95">
              <a:extLst>
                <a:ext uri="{FF2B5EF4-FFF2-40B4-BE49-F238E27FC236}">
                  <a16:creationId xmlns:a16="http://schemas.microsoft.com/office/drawing/2014/main" id="{B5BEE9BD-85AA-DF1C-353C-7F0E0DFA5FEF}"/>
                </a:ext>
              </a:extLst>
            </p:cNvPr>
            <p:cNvSpPr txBox="1"/>
            <p:nvPr/>
          </p:nvSpPr>
          <p:spPr>
            <a:xfrm rot="18595984">
              <a:off x="6115165" y="4148096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Metin kutusu 96">
              <a:extLst>
                <a:ext uri="{FF2B5EF4-FFF2-40B4-BE49-F238E27FC236}">
                  <a16:creationId xmlns:a16="http://schemas.microsoft.com/office/drawing/2014/main" id="{F3C828F9-1ECA-C9BE-6C60-284F8B239A15}"/>
                </a:ext>
              </a:extLst>
            </p:cNvPr>
            <p:cNvSpPr txBox="1"/>
            <p:nvPr/>
          </p:nvSpPr>
          <p:spPr>
            <a:xfrm>
              <a:off x="4791022" y="4699524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Metin kutusu 97">
              <a:extLst>
                <a:ext uri="{FF2B5EF4-FFF2-40B4-BE49-F238E27FC236}">
                  <a16:creationId xmlns:a16="http://schemas.microsoft.com/office/drawing/2014/main" id="{16DB1FA9-E70F-8FDC-9142-555602181F8E}"/>
                </a:ext>
              </a:extLst>
            </p:cNvPr>
            <p:cNvSpPr txBox="1"/>
            <p:nvPr/>
          </p:nvSpPr>
          <p:spPr>
            <a:xfrm rot="3034177">
              <a:off x="3572836" y="4087810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Metin kutusu 98">
              <a:extLst>
                <a:ext uri="{FF2B5EF4-FFF2-40B4-BE49-F238E27FC236}">
                  <a16:creationId xmlns:a16="http://schemas.microsoft.com/office/drawing/2014/main" id="{1E2BC161-097B-99AE-42DA-79D519C5316C}"/>
                </a:ext>
              </a:extLst>
            </p:cNvPr>
            <p:cNvSpPr txBox="1"/>
            <p:nvPr/>
          </p:nvSpPr>
          <p:spPr>
            <a:xfrm rot="16980097">
              <a:off x="3189661" y="2743807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3321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120" name="Grup 119">
            <a:extLst>
              <a:ext uri="{FF2B5EF4-FFF2-40B4-BE49-F238E27FC236}">
                <a16:creationId xmlns:a16="http://schemas.microsoft.com/office/drawing/2014/main" id="{397AEE20-C440-835E-1411-8603AEE72306}"/>
              </a:ext>
            </a:extLst>
          </p:cNvPr>
          <p:cNvGrpSpPr/>
          <p:nvPr/>
        </p:nvGrpSpPr>
        <p:grpSpPr>
          <a:xfrm>
            <a:off x="2135187" y="1323975"/>
            <a:ext cx="7921626" cy="4629150"/>
            <a:chOff x="2466975" y="1333500"/>
            <a:chExt cx="7921626" cy="4629150"/>
          </a:xfrm>
        </p:grpSpPr>
        <p:sp>
          <p:nvSpPr>
            <p:cNvPr id="79" name="Rectangle 18">
              <a:extLst>
                <a:ext uri="{FF2B5EF4-FFF2-40B4-BE49-F238E27FC236}">
                  <a16:creationId xmlns:a16="http://schemas.microsoft.com/office/drawing/2014/main" id="{50EF5983-B46F-DD56-EEAD-DC50BA9C20A5}"/>
                </a:ext>
              </a:extLst>
            </p:cNvPr>
            <p:cNvSpPr/>
            <p:nvPr/>
          </p:nvSpPr>
          <p:spPr bwMode="auto">
            <a:xfrm>
              <a:off x="5562600" y="1752601"/>
              <a:ext cx="1743076" cy="3116260"/>
            </a:xfrm>
            <a:prstGeom prst="rect">
              <a:avLst/>
            </a:prstGeom>
            <a:gradFill flip="none" rotWithShape="1">
              <a:gsLst>
                <a:gs pos="0">
                  <a:srgbClr val="9799FF"/>
                </a:gs>
                <a:gs pos="50000">
                  <a:srgbClr val="E5E6FF"/>
                </a:gs>
                <a:gs pos="100000">
                  <a:sysClr val="window" lastClr="FFFFFF">
                    <a:shade val="100000"/>
                    <a:satMod val="115000"/>
                  </a:sysClr>
                </a:gs>
              </a:gsLst>
              <a:lin ang="5400000" scaled="1"/>
              <a:tileRect/>
            </a:gra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kern="0">
                <a:solidFill>
                  <a:srgbClr val="383838"/>
                </a:solidFill>
                <a:latin typeface="Arial" pitchFamily="34" charset="0"/>
              </a:endParaRPr>
            </a:p>
          </p:txBody>
        </p:sp>
        <p:sp>
          <p:nvSpPr>
            <p:cNvPr id="81" name="Freeform 17">
              <a:extLst>
                <a:ext uri="{FF2B5EF4-FFF2-40B4-BE49-F238E27FC236}">
                  <a16:creationId xmlns:a16="http://schemas.microsoft.com/office/drawing/2014/main" id="{7C7611E4-A634-C1B5-898A-BAE70B847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9650" y="4868862"/>
              <a:ext cx="1598613" cy="1093788"/>
            </a:xfrm>
            <a:custGeom>
              <a:avLst/>
              <a:gdLst/>
              <a:ahLst/>
              <a:cxnLst>
                <a:cxn ang="0">
                  <a:pos x="1007" y="344"/>
                </a:cxn>
                <a:cxn ang="0">
                  <a:pos x="865" y="689"/>
                </a:cxn>
                <a:cxn ang="0">
                  <a:pos x="0" y="689"/>
                </a:cxn>
                <a:cxn ang="0">
                  <a:pos x="142" y="344"/>
                </a:cxn>
                <a:cxn ang="0">
                  <a:pos x="0" y="0"/>
                </a:cxn>
                <a:cxn ang="0">
                  <a:pos x="865" y="0"/>
                </a:cxn>
                <a:cxn ang="0">
                  <a:pos x="1007" y="344"/>
                </a:cxn>
              </a:cxnLst>
              <a:rect l="0" t="0" r="r" b="b"/>
              <a:pathLst>
                <a:path w="1007" h="689">
                  <a:moveTo>
                    <a:pt x="1007" y="344"/>
                  </a:moveTo>
                  <a:lnTo>
                    <a:pt x="865" y="689"/>
                  </a:lnTo>
                  <a:lnTo>
                    <a:pt x="0" y="689"/>
                  </a:lnTo>
                  <a:lnTo>
                    <a:pt x="142" y="344"/>
                  </a:lnTo>
                  <a:lnTo>
                    <a:pt x="0" y="0"/>
                  </a:lnTo>
                  <a:lnTo>
                    <a:pt x="865" y="0"/>
                  </a:lnTo>
                  <a:lnTo>
                    <a:pt x="1007" y="34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5BCFE"/>
                </a:gs>
                <a:gs pos="100000">
                  <a:srgbClr val="D5F4FF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>
                <a:solidFill>
                  <a:srgbClr val="383838"/>
                </a:solidFill>
                <a:latin typeface="Arial" pitchFamily="34" charset="0"/>
              </a:endParaRPr>
            </a:p>
          </p:txBody>
        </p:sp>
        <p:sp>
          <p:nvSpPr>
            <p:cNvPr id="83" name="Freeform 19">
              <a:extLst>
                <a:ext uri="{FF2B5EF4-FFF2-40B4-BE49-F238E27FC236}">
                  <a16:creationId xmlns:a16="http://schemas.microsoft.com/office/drawing/2014/main" id="{9530734E-7CB3-0052-C0D1-1B41F291A3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9988" y="4868862"/>
              <a:ext cx="1598613" cy="1093788"/>
            </a:xfrm>
            <a:custGeom>
              <a:avLst/>
              <a:gdLst/>
              <a:ahLst/>
              <a:cxnLst>
                <a:cxn ang="0">
                  <a:pos x="1007" y="344"/>
                </a:cxn>
                <a:cxn ang="0">
                  <a:pos x="865" y="689"/>
                </a:cxn>
                <a:cxn ang="0">
                  <a:pos x="0" y="689"/>
                </a:cxn>
                <a:cxn ang="0">
                  <a:pos x="142" y="344"/>
                </a:cxn>
                <a:cxn ang="0">
                  <a:pos x="0" y="0"/>
                </a:cxn>
                <a:cxn ang="0">
                  <a:pos x="865" y="0"/>
                </a:cxn>
                <a:cxn ang="0">
                  <a:pos x="1007" y="344"/>
                </a:cxn>
              </a:cxnLst>
              <a:rect l="0" t="0" r="r" b="b"/>
              <a:pathLst>
                <a:path w="1007" h="689">
                  <a:moveTo>
                    <a:pt x="1007" y="344"/>
                  </a:moveTo>
                  <a:lnTo>
                    <a:pt x="865" y="689"/>
                  </a:lnTo>
                  <a:lnTo>
                    <a:pt x="0" y="689"/>
                  </a:lnTo>
                  <a:lnTo>
                    <a:pt x="142" y="344"/>
                  </a:lnTo>
                  <a:lnTo>
                    <a:pt x="0" y="0"/>
                  </a:lnTo>
                  <a:lnTo>
                    <a:pt x="865" y="0"/>
                  </a:lnTo>
                  <a:lnTo>
                    <a:pt x="1007" y="34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5FF05"/>
                </a:gs>
                <a:gs pos="100000">
                  <a:srgbClr val="B6FF5D">
                    <a:alpha val="68000"/>
                  </a:srgb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>
                <a:solidFill>
                  <a:srgbClr val="383838"/>
                </a:solidFill>
                <a:latin typeface="Arial" pitchFamily="34" charset="0"/>
              </a:endParaRPr>
            </a:p>
          </p:txBody>
        </p:sp>
        <p:sp>
          <p:nvSpPr>
            <p:cNvPr id="85" name="Freeform 21">
              <a:extLst>
                <a:ext uri="{FF2B5EF4-FFF2-40B4-BE49-F238E27FC236}">
                  <a16:creationId xmlns:a16="http://schemas.microsoft.com/office/drawing/2014/main" id="{8FF4FE32-3D3D-A670-A176-F173F5D2C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7650" y="4868862"/>
              <a:ext cx="2200275" cy="1093788"/>
            </a:xfrm>
            <a:custGeom>
              <a:avLst/>
              <a:gdLst/>
              <a:ahLst/>
              <a:cxnLst>
                <a:cxn ang="0">
                  <a:pos x="1386" y="344"/>
                </a:cxn>
                <a:cxn ang="0">
                  <a:pos x="1244" y="0"/>
                </a:cxn>
                <a:cxn ang="0">
                  <a:pos x="144" y="0"/>
                </a:cxn>
                <a:cxn ang="0">
                  <a:pos x="0" y="344"/>
                </a:cxn>
                <a:cxn ang="0">
                  <a:pos x="144" y="689"/>
                </a:cxn>
                <a:cxn ang="0">
                  <a:pos x="1244" y="689"/>
                </a:cxn>
                <a:cxn ang="0">
                  <a:pos x="1386" y="344"/>
                </a:cxn>
              </a:cxnLst>
              <a:rect l="0" t="0" r="r" b="b"/>
              <a:pathLst>
                <a:path w="1386" h="689">
                  <a:moveTo>
                    <a:pt x="1386" y="344"/>
                  </a:moveTo>
                  <a:lnTo>
                    <a:pt x="1244" y="0"/>
                  </a:lnTo>
                  <a:lnTo>
                    <a:pt x="144" y="0"/>
                  </a:lnTo>
                  <a:lnTo>
                    <a:pt x="0" y="344"/>
                  </a:lnTo>
                  <a:lnTo>
                    <a:pt x="144" y="689"/>
                  </a:lnTo>
                  <a:lnTo>
                    <a:pt x="1244" y="689"/>
                  </a:lnTo>
                  <a:lnTo>
                    <a:pt x="1386" y="344"/>
                  </a:lnTo>
                  <a:close/>
                </a:path>
              </a:pathLst>
            </a:custGeom>
            <a:gradFill>
              <a:gsLst>
                <a:gs pos="0">
                  <a:srgbClr val="FF0505"/>
                </a:gs>
                <a:gs pos="100000">
                  <a:srgbClr val="FF0505"/>
                </a:gs>
                <a:gs pos="55000">
                  <a:srgbClr val="FF9797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87" name="Freeform 23">
              <a:extLst>
                <a:ext uri="{FF2B5EF4-FFF2-40B4-BE49-F238E27FC236}">
                  <a16:creationId xmlns:a16="http://schemas.microsoft.com/office/drawing/2014/main" id="{63CD5968-B748-18D3-C72F-FDE0096CF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7313" y="4868862"/>
              <a:ext cx="1601788" cy="1093788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144" y="689"/>
                </a:cxn>
                <a:cxn ang="0">
                  <a:pos x="1009" y="689"/>
                </a:cxn>
                <a:cxn ang="0">
                  <a:pos x="865" y="344"/>
                </a:cxn>
                <a:cxn ang="0">
                  <a:pos x="1009" y="0"/>
                </a:cxn>
                <a:cxn ang="0">
                  <a:pos x="144" y="0"/>
                </a:cxn>
                <a:cxn ang="0">
                  <a:pos x="0" y="344"/>
                </a:cxn>
              </a:cxnLst>
              <a:rect l="0" t="0" r="r" b="b"/>
              <a:pathLst>
                <a:path w="1009" h="689">
                  <a:moveTo>
                    <a:pt x="0" y="344"/>
                  </a:moveTo>
                  <a:lnTo>
                    <a:pt x="144" y="689"/>
                  </a:lnTo>
                  <a:lnTo>
                    <a:pt x="1009" y="689"/>
                  </a:lnTo>
                  <a:lnTo>
                    <a:pt x="865" y="344"/>
                  </a:lnTo>
                  <a:lnTo>
                    <a:pt x="1009" y="0"/>
                  </a:lnTo>
                  <a:lnTo>
                    <a:pt x="144" y="0"/>
                  </a:lnTo>
                  <a:lnTo>
                    <a:pt x="0" y="34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5BCFE"/>
                </a:gs>
                <a:gs pos="100000">
                  <a:srgbClr val="D5F4FF"/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89" name="Freeform 25">
              <a:extLst>
                <a:ext uri="{FF2B5EF4-FFF2-40B4-BE49-F238E27FC236}">
                  <a16:creationId xmlns:a16="http://schemas.microsoft.com/office/drawing/2014/main" id="{B5DBBD5A-6137-BBBC-1009-49E347097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6975" y="4868862"/>
              <a:ext cx="1598613" cy="1093788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142" y="689"/>
                </a:cxn>
                <a:cxn ang="0">
                  <a:pos x="1007" y="689"/>
                </a:cxn>
                <a:cxn ang="0">
                  <a:pos x="865" y="344"/>
                </a:cxn>
                <a:cxn ang="0">
                  <a:pos x="1007" y="0"/>
                </a:cxn>
                <a:cxn ang="0">
                  <a:pos x="142" y="0"/>
                </a:cxn>
                <a:cxn ang="0">
                  <a:pos x="0" y="344"/>
                </a:cxn>
              </a:cxnLst>
              <a:rect l="0" t="0" r="r" b="b"/>
              <a:pathLst>
                <a:path w="1007" h="689">
                  <a:moveTo>
                    <a:pt x="0" y="344"/>
                  </a:moveTo>
                  <a:lnTo>
                    <a:pt x="142" y="689"/>
                  </a:lnTo>
                  <a:lnTo>
                    <a:pt x="1007" y="689"/>
                  </a:lnTo>
                  <a:lnTo>
                    <a:pt x="865" y="344"/>
                  </a:lnTo>
                  <a:lnTo>
                    <a:pt x="1007" y="0"/>
                  </a:lnTo>
                  <a:lnTo>
                    <a:pt x="142" y="0"/>
                  </a:lnTo>
                  <a:lnTo>
                    <a:pt x="0" y="34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5FF05"/>
                </a:gs>
                <a:gs pos="100000">
                  <a:srgbClr val="B6FF5D">
                    <a:alpha val="68000"/>
                  </a:srgbClr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104" name="Rectangle 28">
              <a:extLst>
                <a:ext uri="{FF2B5EF4-FFF2-40B4-BE49-F238E27FC236}">
                  <a16:creationId xmlns:a16="http://schemas.microsoft.com/office/drawing/2014/main" id="{A2D5E071-DF3B-0717-B66C-82E1138F6000}"/>
                </a:ext>
              </a:extLst>
            </p:cNvPr>
            <p:cNvSpPr/>
            <p:nvPr/>
          </p:nvSpPr>
          <p:spPr>
            <a:xfrm>
              <a:off x="5695950" y="1971675"/>
              <a:ext cx="150495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rPr>
                <a:t>Lorem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rPr>
                <a:t>Ipsum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rPr>
                <a:t> 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rPr>
                <a:t>Lorem</a:t>
              </a:r>
              <a:r>
                <a:rPr kumimoji="0" lang="tr-T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rPr>
                <a:t> </a:t>
              </a:r>
              <a:r>
                <a:rPr kumimoji="0" lang="tr-TR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rPr>
                <a:t>Ipsum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83838">
                    <a:lumMod val="50000"/>
                  </a:srgbClr>
                </a:solidFill>
                <a:effectLst/>
                <a:uLnTx/>
                <a:uFillTx/>
              </a:endParaRPr>
            </a:p>
          </p:txBody>
        </p:sp>
        <p:grpSp>
          <p:nvGrpSpPr>
            <p:cNvPr id="106" name="Grup 105">
              <a:extLst>
                <a:ext uri="{FF2B5EF4-FFF2-40B4-BE49-F238E27FC236}">
                  <a16:creationId xmlns:a16="http://schemas.microsoft.com/office/drawing/2014/main" id="{2D34B90A-4358-CB95-8538-E904B060E3D1}"/>
                </a:ext>
              </a:extLst>
            </p:cNvPr>
            <p:cNvGrpSpPr/>
            <p:nvPr/>
          </p:nvGrpSpPr>
          <p:grpSpPr>
            <a:xfrm>
              <a:off x="2686051" y="2190750"/>
              <a:ext cx="1390649" cy="2678111"/>
              <a:chOff x="2686051" y="2190750"/>
              <a:chExt cx="1390649" cy="2678111"/>
            </a:xfrm>
          </p:grpSpPr>
          <p:sp>
            <p:nvSpPr>
              <p:cNvPr id="91" name="Rectangle 14">
                <a:extLst>
                  <a:ext uri="{FF2B5EF4-FFF2-40B4-BE49-F238E27FC236}">
                    <a16:creationId xmlns:a16="http://schemas.microsoft.com/office/drawing/2014/main" id="{410AA985-3817-0C50-B447-C23E4E3BA21A}"/>
                  </a:ext>
                </a:extLst>
              </p:cNvPr>
              <p:cNvSpPr/>
              <p:nvPr/>
            </p:nvSpPr>
            <p:spPr bwMode="auto">
              <a:xfrm>
                <a:off x="2686051" y="2428874"/>
                <a:ext cx="1371600" cy="2439987"/>
              </a:xfrm>
              <a:prstGeom prst="rect">
                <a:avLst/>
              </a:prstGeom>
              <a:gradFill flip="none" rotWithShape="1">
                <a:gsLst>
                  <a:gs pos="0">
                    <a:srgbClr val="9799FF"/>
                  </a:gs>
                  <a:gs pos="50000">
                    <a:srgbClr val="E5E6FF"/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5400000" scaled="1"/>
                <a:tileRect/>
              </a:gradFill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00" name="Rectangle 24">
                <a:extLst>
                  <a:ext uri="{FF2B5EF4-FFF2-40B4-BE49-F238E27FC236}">
                    <a16:creationId xmlns:a16="http://schemas.microsoft.com/office/drawing/2014/main" id="{D228CA1A-5FC6-C802-29B1-53A69D8C41AC}"/>
                  </a:ext>
                </a:extLst>
              </p:cNvPr>
              <p:cNvSpPr/>
              <p:nvPr/>
            </p:nvSpPr>
            <p:spPr>
              <a:xfrm>
                <a:off x="2733675" y="2657475"/>
                <a:ext cx="129540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Lorem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Ipsum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Lorem</a:t>
                </a:r>
                <a:r>
                  <a:rPr kumimoji="0" lang="tr-T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Ipsum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" name="Akış Çizelgesi: Belge 104">
                <a:extLst>
                  <a:ext uri="{FF2B5EF4-FFF2-40B4-BE49-F238E27FC236}">
                    <a16:creationId xmlns:a16="http://schemas.microsoft.com/office/drawing/2014/main" id="{601CE3F3-ED4A-093F-8175-1EA6891B870D}"/>
                  </a:ext>
                </a:extLst>
              </p:cNvPr>
              <p:cNvSpPr/>
              <p:nvPr/>
            </p:nvSpPr>
            <p:spPr>
              <a:xfrm>
                <a:off x="2686051" y="2190750"/>
                <a:ext cx="1390649" cy="523875"/>
              </a:xfrm>
              <a:prstGeom prst="flowChartDocumen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grpSp>
          <p:nvGrpSpPr>
            <p:cNvPr id="111" name="Grup 110">
              <a:extLst>
                <a:ext uri="{FF2B5EF4-FFF2-40B4-BE49-F238E27FC236}">
                  <a16:creationId xmlns:a16="http://schemas.microsoft.com/office/drawing/2014/main" id="{22F7DFF9-0074-97E7-1C99-88E42A363679}"/>
                </a:ext>
              </a:extLst>
            </p:cNvPr>
            <p:cNvGrpSpPr/>
            <p:nvPr/>
          </p:nvGrpSpPr>
          <p:grpSpPr>
            <a:xfrm>
              <a:off x="4114801" y="2008186"/>
              <a:ext cx="1399379" cy="2849561"/>
              <a:chOff x="4114801" y="2019300"/>
              <a:chExt cx="1399379" cy="2849561"/>
            </a:xfrm>
          </p:grpSpPr>
          <p:sp>
            <p:nvSpPr>
              <p:cNvPr id="92" name="Rectangle 15">
                <a:extLst>
                  <a:ext uri="{FF2B5EF4-FFF2-40B4-BE49-F238E27FC236}">
                    <a16:creationId xmlns:a16="http://schemas.microsoft.com/office/drawing/2014/main" id="{71ABCE8F-FCA7-4D96-34A2-8849998DAF35}"/>
                  </a:ext>
                </a:extLst>
              </p:cNvPr>
              <p:cNvSpPr/>
              <p:nvPr/>
            </p:nvSpPr>
            <p:spPr bwMode="auto">
              <a:xfrm>
                <a:off x="4114801" y="2428875"/>
                <a:ext cx="1371600" cy="2439986"/>
              </a:xfrm>
              <a:prstGeom prst="rect">
                <a:avLst/>
              </a:prstGeom>
              <a:gradFill flip="none" rotWithShape="1">
                <a:gsLst>
                  <a:gs pos="0">
                    <a:srgbClr val="9799FF"/>
                  </a:gs>
                  <a:gs pos="50000">
                    <a:srgbClr val="E5E6FF"/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5400000" scaled="1"/>
                <a:tileRect/>
              </a:gradFill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383838"/>
                  </a:solidFill>
                  <a:latin typeface="Arial" pitchFamily="34" charset="0"/>
                </a:endParaRPr>
              </a:p>
            </p:txBody>
          </p:sp>
          <p:sp>
            <p:nvSpPr>
              <p:cNvPr id="101" name="Rectangle 25">
                <a:extLst>
                  <a:ext uri="{FF2B5EF4-FFF2-40B4-BE49-F238E27FC236}">
                    <a16:creationId xmlns:a16="http://schemas.microsoft.com/office/drawing/2014/main" id="{915FCBEE-1660-C9F4-9EC2-8840431C8A82}"/>
                  </a:ext>
                </a:extLst>
              </p:cNvPr>
              <p:cNvSpPr/>
              <p:nvPr/>
            </p:nvSpPr>
            <p:spPr>
              <a:xfrm>
                <a:off x="4143374" y="2640677"/>
                <a:ext cx="129540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Lorem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Ipsum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Lorem</a:t>
                </a:r>
                <a:r>
                  <a:rPr kumimoji="0" lang="tr-T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Ipsum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" name="Akış Çizelgesi: Belge 106">
                <a:extLst>
                  <a:ext uri="{FF2B5EF4-FFF2-40B4-BE49-F238E27FC236}">
                    <a16:creationId xmlns:a16="http://schemas.microsoft.com/office/drawing/2014/main" id="{59909A2E-AFE4-D846-8306-09E4D42B70CA}"/>
                  </a:ext>
                </a:extLst>
              </p:cNvPr>
              <p:cNvSpPr/>
              <p:nvPr/>
            </p:nvSpPr>
            <p:spPr>
              <a:xfrm>
                <a:off x="4123531" y="2019300"/>
                <a:ext cx="1390649" cy="523875"/>
              </a:xfrm>
              <a:prstGeom prst="flowChartDocumen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sp>
          <p:nvSpPr>
            <p:cNvPr id="109" name="Akış Çizelgesi: Belge 108">
              <a:extLst>
                <a:ext uri="{FF2B5EF4-FFF2-40B4-BE49-F238E27FC236}">
                  <a16:creationId xmlns:a16="http://schemas.microsoft.com/office/drawing/2014/main" id="{02D66DEC-3528-8516-AEB4-42DF326E2380}"/>
                </a:ext>
              </a:extLst>
            </p:cNvPr>
            <p:cNvSpPr/>
            <p:nvPr/>
          </p:nvSpPr>
          <p:spPr>
            <a:xfrm>
              <a:off x="8782051" y="2133598"/>
              <a:ext cx="1390649" cy="523875"/>
            </a:xfrm>
            <a:prstGeom prst="flowChartDocumen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10" name="Akış Çizelgesi: Belge 109">
              <a:extLst>
                <a:ext uri="{FF2B5EF4-FFF2-40B4-BE49-F238E27FC236}">
                  <a16:creationId xmlns:a16="http://schemas.microsoft.com/office/drawing/2014/main" id="{BC9C931D-FFC4-08B8-4410-CD432CFE40DC}"/>
                </a:ext>
              </a:extLst>
            </p:cNvPr>
            <p:cNvSpPr/>
            <p:nvPr/>
          </p:nvSpPr>
          <p:spPr>
            <a:xfrm>
              <a:off x="5246690" y="1333500"/>
              <a:ext cx="2058986" cy="523875"/>
            </a:xfrm>
            <a:prstGeom prst="flowChartDocumen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grpSp>
          <p:nvGrpSpPr>
            <p:cNvPr id="112" name="Grup 111">
              <a:extLst>
                <a:ext uri="{FF2B5EF4-FFF2-40B4-BE49-F238E27FC236}">
                  <a16:creationId xmlns:a16="http://schemas.microsoft.com/office/drawing/2014/main" id="{D2098D4B-E770-6FEC-A09E-05E6A2BDF24A}"/>
                </a:ext>
              </a:extLst>
            </p:cNvPr>
            <p:cNvGrpSpPr/>
            <p:nvPr/>
          </p:nvGrpSpPr>
          <p:grpSpPr>
            <a:xfrm>
              <a:off x="7365209" y="2008186"/>
              <a:ext cx="1399379" cy="2849561"/>
              <a:chOff x="4114801" y="2019300"/>
              <a:chExt cx="1399379" cy="2849561"/>
            </a:xfrm>
          </p:grpSpPr>
          <p:sp>
            <p:nvSpPr>
              <p:cNvPr id="113" name="Rectangle 15">
                <a:extLst>
                  <a:ext uri="{FF2B5EF4-FFF2-40B4-BE49-F238E27FC236}">
                    <a16:creationId xmlns:a16="http://schemas.microsoft.com/office/drawing/2014/main" id="{9E66F558-3B65-1688-E333-370407965366}"/>
                  </a:ext>
                </a:extLst>
              </p:cNvPr>
              <p:cNvSpPr/>
              <p:nvPr/>
            </p:nvSpPr>
            <p:spPr bwMode="auto">
              <a:xfrm>
                <a:off x="4114801" y="2428875"/>
                <a:ext cx="1371600" cy="2439986"/>
              </a:xfrm>
              <a:prstGeom prst="rect">
                <a:avLst/>
              </a:prstGeom>
              <a:gradFill flip="none" rotWithShape="1">
                <a:gsLst>
                  <a:gs pos="0">
                    <a:srgbClr val="9799FF"/>
                  </a:gs>
                  <a:gs pos="50000">
                    <a:srgbClr val="E5E6FF"/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5400000" scaled="1"/>
                <a:tileRect/>
              </a:gradFill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383838"/>
                  </a:solidFill>
                  <a:latin typeface="Arial" pitchFamily="34" charset="0"/>
                </a:endParaRPr>
              </a:p>
            </p:txBody>
          </p:sp>
          <p:sp>
            <p:nvSpPr>
              <p:cNvPr id="114" name="Rectangle 25">
                <a:extLst>
                  <a:ext uri="{FF2B5EF4-FFF2-40B4-BE49-F238E27FC236}">
                    <a16:creationId xmlns:a16="http://schemas.microsoft.com/office/drawing/2014/main" id="{E5278A3D-ECB2-0F11-C2C3-7087C233AC5E}"/>
                  </a:ext>
                </a:extLst>
              </p:cNvPr>
              <p:cNvSpPr/>
              <p:nvPr/>
            </p:nvSpPr>
            <p:spPr>
              <a:xfrm>
                <a:off x="4143374" y="2640677"/>
                <a:ext cx="129540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Lorem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Ipsum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Lorem</a:t>
                </a:r>
                <a:r>
                  <a:rPr kumimoji="0" lang="tr-T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Ipsum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</a:p>
            </p:txBody>
          </p:sp>
          <p:sp>
            <p:nvSpPr>
              <p:cNvPr id="115" name="Akış Çizelgesi: Belge 114">
                <a:extLst>
                  <a:ext uri="{FF2B5EF4-FFF2-40B4-BE49-F238E27FC236}">
                    <a16:creationId xmlns:a16="http://schemas.microsoft.com/office/drawing/2014/main" id="{DFAF5345-F292-A347-F235-012A5A1B92E2}"/>
                  </a:ext>
                </a:extLst>
              </p:cNvPr>
              <p:cNvSpPr/>
              <p:nvPr/>
            </p:nvSpPr>
            <p:spPr>
              <a:xfrm>
                <a:off x="4123531" y="2019300"/>
                <a:ext cx="1390649" cy="523875"/>
              </a:xfrm>
              <a:prstGeom prst="flowChartDocumen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grpSp>
          <p:nvGrpSpPr>
            <p:cNvPr id="116" name="Grup 115">
              <a:extLst>
                <a:ext uri="{FF2B5EF4-FFF2-40B4-BE49-F238E27FC236}">
                  <a16:creationId xmlns:a16="http://schemas.microsoft.com/office/drawing/2014/main" id="{7F5B7E49-EA3D-25A2-B1C3-BE702C29EF55}"/>
                </a:ext>
              </a:extLst>
            </p:cNvPr>
            <p:cNvGrpSpPr/>
            <p:nvPr/>
          </p:nvGrpSpPr>
          <p:grpSpPr>
            <a:xfrm>
              <a:off x="8771732" y="2190750"/>
              <a:ext cx="1390649" cy="2678111"/>
              <a:chOff x="2686051" y="2190750"/>
              <a:chExt cx="1390649" cy="2678111"/>
            </a:xfrm>
          </p:grpSpPr>
          <p:sp>
            <p:nvSpPr>
              <p:cNvPr id="117" name="Rectangle 14">
                <a:extLst>
                  <a:ext uri="{FF2B5EF4-FFF2-40B4-BE49-F238E27FC236}">
                    <a16:creationId xmlns:a16="http://schemas.microsoft.com/office/drawing/2014/main" id="{8067AA54-3C1A-2EC4-C34A-F8C29ABC6F96}"/>
                  </a:ext>
                </a:extLst>
              </p:cNvPr>
              <p:cNvSpPr/>
              <p:nvPr/>
            </p:nvSpPr>
            <p:spPr bwMode="auto">
              <a:xfrm>
                <a:off x="2686051" y="2428874"/>
                <a:ext cx="1371600" cy="2439987"/>
              </a:xfrm>
              <a:prstGeom prst="rect">
                <a:avLst/>
              </a:prstGeom>
              <a:gradFill flip="none" rotWithShape="1">
                <a:gsLst>
                  <a:gs pos="0">
                    <a:srgbClr val="9799FF"/>
                  </a:gs>
                  <a:gs pos="50000">
                    <a:srgbClr val="E5E6FF"/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5400000" scaled="1"/>
                <a:tileRect/>
              </a:gradFill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383838"/>
                  </a:solidFill>
                  <a:latin typeface="Arial" pitchFamily="34" charset="0"/>
                </a:endParaRPr>
              </a:p>
            </p:txBody>
          </p:sp>
          <p:sp>
            <p:nvSpPr>
              <p:cNvPr id="118" name="Rectangle 24">
                <a:extLst>
                  <a:ext uri="{FF2B5EF4-FFF2-40B4-BE49-F238E27FC236}">
                    <a16:creationId xmlns:a16="http://schemas.microsoft.com/office/drawing/2014/main" id="{0775C5DB-8E7F-70CE-EC18-25EF01DEA9F1}"/>
                  </a:ext>
                </a:extLst>
              </p:cNvPr>
              <p:cNvSpPr/>
              <p:nvPr/>
            </p:nvSpPr>
            <p:spPr>
              <a:xfrm>
                <a:off x="2733675" y="2657475"/>
                <a:ext cx="129540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Lorem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Ipsum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Lorem</a:t>
                </a:r>
                <a:r>
                  <a:rPr kumimoji="0" lang="tr-T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</a:rPr>
                  <a:t>Ipsum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9" name="Akış Çizelgesi: Belge 118">
                <a:extLst>
                  <a:ext uri="{FF2B5EF4-FFF2-40B4-BE49-F238E27FC236}">
                    <a16:creationId xmlns:a16="http://schemas.microsoft.com/office/drawing/2014/main" id="{3BEECDAB-3DAA-B7A0-ABF6-4B4E86FA23E5}"/>
                  </a:ext>
                </a:extLst>
              </p:cNvPr>
              <p:cNvSpPr/>
              <p:nvPr/>
            </p:nvSpPr>
            <p:spPr>
              <a:xfrm>
                <a:off x="2686051" y="2190750"/>
                <a:ext cx="1390649" cy="523875"/>
              </a:xfrm>
              <a:prstGeom prst="flowChartDocumen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79011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3" name="Grup 22">
            <a:extLst>
              <a:ext uri="{FF2B5EF4-FFF2-40B4-BE49-F238E27FC236}">
                <a16:creationId xmlns:a16="http://schemas.microsoft.com/office/drawing/2014/main" id="{0A4461A0-181E-745F-E324-534A6779FF33}"/>
              </a:ext>
            </a:extLst>
          </p:cNvPr>
          <p:cNvGrpSpPr/>
          <p:nvPr/>
        </p:nvGrpSpPr>
        <p:grpSpPr>
          <a:xfrm>
            <a:off x="3492500" y="1197373"/>
            <a:ext cx="4789160" cy="4793852"/>
            <a:chOff x="3492500" y="1197373"/>
            <a:chExt cx="4789160" cy="4793852"/>
          </a:xfrm>
        </p:grpSpPr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6E6D019-81FE-1ADB-4B85-5D333608A8CF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68F8744-C28D-558B-BCF0-243A2805E772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4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chemeClr val="bg1"/>
                  </a:gs>
                  <a:gs pos="79000">
                    <a:sysClr val="window" lastClr="FFFFFF">
                      <a:lumMod val="65000"/>
                    </a:sys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2">
                    <a:lumMod val="75000"/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" name="Freeform 58">
                <a:extLst>
                  <a:ext uri="{FF2B5EF4-FFF2-40B4-BE49-F238E27FC236}">
                    <a16:creationId xmlns:a16="http://schemas.microsoft.com/office/drawing/2014/main" id="{26829BAE-D8A4-958E-850F-E11B667EE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" name="Freeform 60">
                <a:extLst>
                  <a:ext uri="{FF2B5EF4-FFF2-40B4-BE49-F238E27FC236}">
                    <a16:creationId xmlns:a16="http://schemas.microsoft.com/office/drawing/2014/main" id="{6D406756-1B5B-E12C-07F9-322CDE020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6" name="Freeform 62">
                <a:extLst>
                  <a:ext uri="{FF2B5EF4-FFF2-40B4-BE49-F238E27FC236}">
                    <a16:creationId xmlns:a16="http://schemas.microsoft.com/office/drawing/2014/main" id="{A1FAD47C-2EF0-2D34-346F-032FB026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62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DAFCD448-BC1B-170B-6D90-8D96DED26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62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717F7451-A4C1-1C96-9352-5F65EA378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4C1CE86B-20F0-8F43-B57C-F9E0E90A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B24FCBF7-8B6C-4191-40BD-AA5B795A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1" name="Freeform 72">
                <a:extLst>
                  <a:ext uri="{FF2B5EF4-FFF2-40B4-BE49-F238E27FC236}">
                    <a16:creationId xmlns:a16="http://schemas.microsoft.com/office/drawing/2014/main" id="{7901A553-98F8-EE50-FA85-A01FD4194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392631C-7091-1F57-CC99-413004B984E4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B7AB313C-D6F1-6F1C-6C5D-C33B42B6E2C3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25EE0B4E-EF58-E351-8DFF-EAE1B77FB1C6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EBD1C3D-7519-FAC9-6438-BA2286AE58DE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F2BE28BF-1900-EAA0-400B-C84EEA84E1E7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2C2702B5-689A-632D-1234-CC2E57A955F7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EF12F5C1-D257-DEF5-E2AA-407D3BF4768F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E7D8CBC1-186B-896C-5B18-80FFE0B44BA9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FF136F63-87F9-93A8-86F2-2554539066F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8212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5" name="Grup 24">
            <a:extLst>
              <a:ext uri="{FF2B5EF4-FFF2-40B4-BE49-F238E27FC236}">
                <a16:creationId xmlns:a16="http://schemas.microsoft.com/office/drawing/2014/main" id="{1EED6690-F203-A71D-055C-58007D635C3E}"/>
              </a:ext>
            </a:extLst>
          </p:cNvPr>
          <p:cNvGrpSpPr/>
          <p:nvPr/>
        </p:nvGrpSpPr>
        <p:grpSpPr>
          <a:xfrm>
            <a:off x="3492500" y="1197373"/>
            <a:ext cx="6758074" cy="4793852"/>
            <a:chOff x="3492500" y="1197373"/>
            <a:chExt cx="6758074" cy="4793852"/>
          </a:xfrm>
        </p:grpSpPr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6E6D019-81FE-1ADB-4B85-5D333608A8CF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68F8744-C28D-558B-BCF0-243A2805E772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4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chemeClr val="bg1"/>
                  </a:gs>
                  <a:gs pos="79000">
                    <a:sysClr val="window" lastClr="FFFFFF">
                      <a:lumMod val="65000"/>
                    </a:sys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2">
                    <a:lumMod val="75000"/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" name="Freeform 58">
                <a:extLst>
                  <a:ext uri="{FF2B5EF4-FFF2-40B4-BE49-F238E27FC236}">
                    <a16:creationId xmlns:a16="http://schemas.microsoft.com/office/drawing/2014/main" id="{26829BAE-D8A4-958E-850F-E11B667EE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" name="Freeform 60">
                <a:extLst>
                  <a:ext uri="{FF2B5EF4-FFF2-40B4-BE49-F238E27FC236}">
                    <a16:creationId xmlns:a16="http://schemas.microsoft.com/office/drawing/2014/main" id="{6D406756-1B5B-E12C-07F9-322CDE020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rgbClr val="0007FB"/>
                  </a:gs>
                  <a:gs pos="100000">
                    <a:srgbClr val="619ADF"/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6" name="Freeform 62">
                <a:extLst>
                  <a:ext uri="{FF2B5EF4-FFF2-40B4-BE49-F238E27FC236}">
                    <a16:creationId xmlns:a16="http://schemas.microsoft.com/office/drawing/2014/main" id="{A1FAD47C-2EF0-2D34-346F-032FB026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62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DAFCD448-BC1B-170B-6D90-8D96DED26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62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717F7451-A4C1-1C96-9352-5F65EA378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4C1CE86B-20F0-8F43-B57C-F9E0E90A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B24FCBF7-8B6C-4191-40BD-AA5B795A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1" name="Freeform 72">
                <a:extLst>
                  <a:ext uri="{FF2B5EF4-FFF2-40B4-BE49-F238E27FC236}">
                    <a16:creationId xmlns:a16="http://schemas.microsoft.com/office/drawing/2014/main" id="{7901A553-98F8-EE50-FA85-A01FD4194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392631C-7091-1F57-CC99-413004B984E4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B7AB313C-D6F1-6F1C-6C5D-C33B42B6E2C3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25EE0B4E-EF58-E351-8DFF-EAE1B77FB1C6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EBD1C3D-7519-FAC9-6438-BA2286AE58DE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F2BE28BF-1900-EAA0-400B-C84EEA84E1E7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2C2702B5-689A-632D-1234-CC2E57A955F7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EF12F5C1-D257-DEF5-E2AA-407D3BF4768F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E7D8CBC1-186B-896C-5B18-80FFE0B44BA9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FF136F63-87F9-93A8-86F2-2554539066F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cxnSp>
          <p:nvCxnSpPr>
            <p:cNvPr id="3" name="Straight Connector 30">
              <a:extLst>
                <a:ext uri="{FF2B5EF4-FFF2-40B4-BE49-F238E27FC236}">
                  <a16:creationId xmlns:a16="http://schemas.microsoft.com/office/drawing/2014/main" id="{791BAA1A-85C4-0E48-63B5-FDECCB663DF8}"/>
                </a:ext>
              </a:extLst>
            </p:cNvPr>
            <p:cNvCxnSpPr/>
            <p:nvPr/>
          </p:nvCxnSpPr>
          <p:spPr>
            <a:xfrm>
              <a:off x="7567846" y="1899938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494949"/>
              </a:solidFill>
              <a:prstDash val="solid"/>
            </a:ln>
            <a:effectLst/>
          </p:spPr>
        </p:cxn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D4F4641D-C3D0-6393-FD56-F82E9AFB2B26}"/>
                </a:ext>
              </a:extLst>
            </p:cNvPr>
            <p:cNvSpPr txBox="1"/>
            <p:nvPr/>
          </p:nvSpPr>
          <p:spPr>
            <a:xfrm>
              <a:off x="8729896" y="1617917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400" b="1" dirty="0" err="1">
                  <a:solidFill>
                    <a:srgbClr val="0E1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0E1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0E1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0E1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1C03B70B-B36E-795A-241E-F43A4C21406F}"/>
                </a:ext>
              </a:extLst>
            </p:cNvPr>
            <p:cNvSpPr txBox="1"/>
            <p:nvPr/>
          </p:nvSpPr>
          <p:spPr>
            <a:xfrm>
              <a:off x="8715842" y="1906385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8366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5" name="Grup 24">
            <a:extLst>
              <a:ext uri="{FF2B5EF4-FFF2-40B4-BE49-F238E27FC236}">
                <a16:creationId xmlns:a16="http://schemas.microsoft.com/office/drawing/2014/main" id="{D5CE5492-4A2B-0B94-2C16-1786F394BF31}"/>
              </a:ext>
            </a:extLst>
          </p:cNvPr>
          <p:cNvGrpSpPr/>
          <p:nvPr/>
        </p:nvGrpSpPr>
        <p:grpSpPr>
          <a:xfrm>
            <a:off x="3492500" y="1197373"/>
            <a:ext cx="7469507" cy="4793852"/>
            <a:chOff x="3492500" y="1197373"/>
            <a:chExt cx="7469507" cy="4793852"/>
          </a:xfrm>
        </p:grpSpPr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6E6D019-81FE-1ADB-4B85-5D333608A8CF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68F8744-C28D-558B-BCF0-243A2805E772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4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chemeClr val="bg1"/>
                  </a:gs>
                  <a:gs pos="79000">
                    <a:sysClr val="window" lastClr="FFFFFF">
                      <a:lumMod val="65000"/>
                    </a:sys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2">
                    <a:lumMod val="75000"/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" name="Freeform 58">
                <a:extLst>
                  <a:ext uri="{FF2B5EF4-FFF2-40B4-BE49-F238E27FC236}">
                    <a16:creationId xmlns:a16="http://schemas.microsoft.com/office/drawing/2014/main" id="{26829BAE-D8A4-958E-850F-E11B667EE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" name="Freeform 60">
                <a:extLst>
                  <a:ext uri="{FF2B5EF4-FFF2-40B4-BE49-F238E27FC236}">
                    <a16:creationId xmlns:a16="http://schemas.microsoft.com/office/drawing/2014/main" id="{6D406756-1B5B-E12C-07F9-322CDE020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6" name="Freeform 62">
                <a:extLst>
                  <a:ext uri="{FF2B5EF4-FFF2-40B4-BE49-F238E27FC236}">
                    <a16:creationId xmlns:a16="http://schemas.microsoft.com/office/drawing/2014/main" id="{A1FAD47C-2EF0-2D34-346F-032FB026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rgbClr val="0007FB"/>
                  </a:gs>
                  <a:gs pos="100000">
                    <a:srgbClr val="5192DB"/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DAFCD448-BC1B-170B-6D90-8D96DED26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62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717F7451-A4C1-1C96-9352-5F65EA378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4C1CE86B-20F0-8F43-B57C-F9E0E90A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B24FCBF7-8B6C-4191-40BD-AA5B795A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1" name="Freeform 72">
                <a:extLst>
                  <a:ext uri="{FF2B5EF4-FFF2-40B4-BE49-F238E27FC236}">
                    <a16:creationId xmlns:a16="http://schemas.microsoft.com/office/drawing/2014/main" id="{7901A553-98F8-EE50-FA85-A01FD4194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392631C-7091-1F57-CC99-413004B984E4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B7AB313C-D6F1-6F1C-6C5D-C33B42B6E2C3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25EE0B4E-EF58-E351-8DFF-EAE1B77FB1C6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EBD1C3D-7519-FAC9-6438-BA2286AE58DE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F2BE28BF-1900-EAA0-400B-C84EEA84E1E7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2C2702B5-689A-632D-1234-CC2E57A955F7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EF12F5C1-D257-DEF5-E2AA-407D3BF4768F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E7D8CBC1-186B-896C-5B18-80FFE0B44BA9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FF136F63-87F9-93A8-86F2-2554539066F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cxnSp>
          <p:nvCxnSpPr>
            <p:cNvPr id="3" name="Straight Connector 30">
              <a:extLst>
                <a:ext uri="{FF2B5EF4-FFF2-40B4-BE49-F238E27FC236}">
                  <a16:creationId xmlns:a16="http://schemas.microsoft.com/office/drawing/2014/main" id="{791BAA1A-85C4-0E48-63B5-FDECCB663DF8}"/>
                </a:ext>
              </a:extLst>
            </p:cNvPr>
            <p:cNvCxnSpPr/>
            <p:nvPr/>
          </p:nvCxnSpPr>
          <p:spPr>
            <a:xfrm>
              <a:off x="8279279" y="3604162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494949"/>
              </a:solidFill>
              <a:prstDash val="solid"/>
            </a:ln>
            <a:effectLst/>
          </p:spPr>
        </p:cxn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D4F4641D-C3D0-6393-FD56-F82E9AFB2B26}"/>
                </a:ext>
              </a:extLst>
            </p:cNvPr>
            <p:cNvSpPr txBox="1"/>
            <p:nvPr/>
          </p:nvSpPr>
          <p:spPr>
            <a:xfrm>
              <a:off x="9441329" y="3322141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400" b="1" dirty="0" err="1">
                  <a:solidFill>
                    <a:srgbClr val="0E1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0E1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0E1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0E1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1C03B70B-B36E-795A-241E-F43A4C21406F}"/>
                </a:ext>
              </a:extLst>
            </p:cNvPr>
            <p:cNvSpPr txBox="1"/>
            <p:nvPr/>
          </p:nvSpPr>
          <p:spPr>
            <a:xfrm>
              <a:off x="9427275" y="3610609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8778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5" name="Grup 24">
            <a:extLst>
              <a:ext uri="{FF2B5EF4-FFF2-40B4-BE49-F238E27FC236}">
                <a16:creationId xmlns:a16="http://schemas.microsoft.com/office/drawing/2014/main" id="{55E087FA-75AD-E968-6285-4EDA075241A8}"/>
              </a:ext>
            </a:extLst>
          </p:cNvPr>
          <p:cNvGrpSpPr/>
          <p:nvPr/>
        </p:nvGrpSpPr>
        <p:grpSpPr>
          <a:xfrm>
            <a:off x="3492500" y="1197373"/>
            <a:ext cx="6728856" cy="4793852"/>
            <a:chOff x="3492500" y="1197373"/>
            <a:chExt cx="6728856" cy="4793852"/>
          </a:xfrm>
        </p:grpSpPr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6E6D019-81FE-1ADB-4B85-5D333608A8CF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68F8744-C28D-558B-BCF0-243A2805E772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4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chemeClr val="bg1"/>
                  </a:gs>
                  <a:gs pos="79000">
                    <a:sysClr val="window" lastClr="FFFFFF">
                      <a:lumMod val="65000"/>
                    </a:sys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2">
                    <a:lumMod val="75000"/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" name="Freeform 58">
                <a:extLst>
                  <a:ext uri="{FF2B5EF4-FFF2-40B4-BE49-F238E27FC236}">
                    <a16:creationId xmlns:a16="http://schemas.microsoft.com/office/drawing/2014/main" id="{26829BAE-D8A4-958E-850F-E11B667EE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" name="Freeform 60">
                <a:extLst>
                  <a:ext uri="{FF2B5EF4-FFF2-40B4-BE49-F238E27FC236}">
                    <a16:creationId xmlns:a16="http://schemas.microsoft.com/office/drawing/2014/main" id="{6D406756-1B5B-E12C-07F9-322CDE020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6" name="Freeform 62">
                <a:extLst>
                  <a:ext uri="{FF2B5EF4-FFF2-40B4-BE49-F238E27FC236}">
                    <a16:creationId xmlns:a16="http://schemas.microsoft.com/office/drawing/2014/main" id="{A1FAD47C-2EF0-2D34-346F-032FB026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DAFCD448-BC1B-170B-6D90-8D96DED26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rgbClr val="0005FC"/>
                  </a:gs>
                  <a:gs pos="100000">
                    <a:srgbClr val="5F99DF"/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717F7451-A4C1-1C96-9352-5F65EA378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4C1CE86B-20F0-8F43-B57C-F9E0E90A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B24FCBF7-8B6C-4191-40BD-AA5B795A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1" name="Freeform 72">
                <a:extLst>
                  <a:ext uri="{FF2B5EF4-FFF2-40B4-BE49-F238E27FC236}">
                    <a16:creationId xmlns:a16="http://schemas.microsoft.com/office/drawing/2014/main" id="{7901A553-98F8-EE50-FA85-A01FD4194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392631C-7091-1F57-CC99-413004B984E4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B7AB313C-D6F1-6F1C-6C5D-C33B42B6E2C3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25EE0B4E-EF58-E351-8DFF-EAE1B77FB1C6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EBD1C3D-7519-FAC9-6438-BA2286AE58DE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F2BE28BF-1900-EAA0-400B-C84EEA84E1E7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2C2702B5-689A-632D-1234-CC2E57A955F7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EF12F5C1-D257-DEF5-E2AA-407D3BF4768F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E7D8CBC1-186B-896C-5B18-80FFE0B44BA9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FF136F63-87F9-93A8-86F2-2554539066F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cxnSp>
          <p:nvCxnSpPr>
            <p:cNvPr id="3" name="Straight Connector 30">
              <a:extLst>
                <a:ext uri="{FF2B5EF4-FFF2-40B4-BE49-F238E27FC236}">
                  <a16:creationId xmlns:a16="http://schemas.microsoft.com/office/drawing/2014/main" id="{791BAA1A-85C4-0E48-63B5-FDECCB663DF8}"/>
                </a:ext>
              </a:extLst>
            </p:cNvPr>
            <p:cNvCxnSpPr/>
            <p:nvPr/>
          </p:nvCxnSpPr>
          <p:spPr>
            <a:xfrm>
              <a:off x="7538628" y="5282531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494949"/>
              </a:solidFill>
              <a:prstDash val="solid"/>
            </a:ln>
            <a:effectLst/>
          </p:spPr>
        </p:cxn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D4F4641D-C3D0-6393-FD56-F82E9AFB2B26}"/>
                </a:ext>
              </a:extLst>
            </p:cNvPr>
            <p:cNvSpPr txBox="1"/>
            <p:nvPr/>
          </p:nvSpPr>
          <p:spPr>
            <a:xfrm>
              <a:off x="8700678" y="5000510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400" b="1" dirty="0" err="1">
                  <a:solidFill>
                    <a:srgbClr val="0E1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0E1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0E1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0E1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1C03B70B-B36E-795A-241E-F43A4C21406F}"/>
                </a:ext>
              </a:extLst>
            </p:cNvPr>
            <p:cNvSpPr txBox="1"/>
            <p:nvPr/>
          </p:nvSpPr>
          <p:spPr>
            <a:xfrm>
              <a:off x="8686624" y="5288978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0056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5" name="Grup 24">
            <a:extLst>
              <a:ext uri="{FF2B5EF4-FFF2-40B4-BE49-F238E27FC236}">
                <a16:creationId xmlns:a16="http://schemas.microsoft.com/office/drawing/2014/main" id="{ED51F6CE-813F-250C-AE34-E01B7C575309}"/>
              </a:ext>
            </a:extLst>
          </p:cNvPr>
          <p:cNvGrpSpPr/>
          <p:nvPr/>
        </p:nvGrpSpPr>
        <p:grpSpPr>
          <a:xfrm>
            <a:off x="3492500" y="1197373"/>
            <a:ext cx="5091972" cy="5072131"/>
            <a:chOff x="3492500" y="1197373"/>
            <a:chExt cx="5091972" cy="5072131"/>
          </a:xfrm>
        </p:grpSpPr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6E6D019-81FE-1ADB-4B85-5D333608A8CF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68F8744-C28D-558B-BCF0-243A2805E772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4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chemeClr val="bg1"/>
                  </a:gs>
                  <a:gs pos="79000">
                    <a:sysClr val="window" lastClr="FFFFFF">
                      <a:lumMod val="65000"/>
                    </a:sys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2">
                    <a:lumMod val="75000"/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" name="Freeform 58">
                <a:extLst>
                  <a:ext uri="{FF2B5EF4-FFF2-40B4-BE49-F238E27FC236}">
                    <a16:creationId xmlns:a16="http://schemas.microsoft.com/office/drawing/2014/main" id="{26829BAE-D8A4-958E-850F-E11B667EE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" name="Freeform 60">
                <a:extLst>
                  <a:ext uri="{FF2B5EF4-FFF2-40B4-BE49-F238E27FC236}">
                    <a16:creationId xmlns:a16="http://schemas.microsoft.com/office/drawing/2014/main" id="{6D406756-1B5B-E12C-07F9-322CDE020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6" name="Freeform 62">
                <a:extLst>
                  <a:ext uri="{FF2B5EF4-FFF2-40B4-BE49-F238E27FC236}">
                    <a16:creationId xmlns:a16="http://schemas.microsoft.com/office/drawing/2014/main" id="{A1FAD47C-2EF0-2D34-346F-032FB026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DAFCD448-BC1B-170B-6D90-8D96DED26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717F7451-A4C1-1C96-9352-5F65EA378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rgbClr val="0E1CFF"/>
                  </a:gs>
                  <a:gs pos="100000">
                    <a:srgbClr val="5F99DF"/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4C1CE86B-20F0-8F43-B57C-F9E0E90A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B24FCBF7-8B6C-4191-40BD-AA5B795A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1" name="Freeform 72">
                <a:extLst>
                  <a:ext uri="{FF2B5EF4-FFF2-40B4-BE49-F238E27FC236}">
                    <a16:creationId xmlns:a16="http://schemas.microsoft.com/office/drawing/2014/main" id="{7901A553-98F8-EE50-FA85-A01FD4194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392631C-7091-1F57-CC99-413004B984E4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B7AB313C-D6F1-6F1C-6C5D-C33B42B6E2C3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25EE0B4E-EF58-E351-8DFF-EAE1B77FB1C6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EBD1C3D-7519-FAC9-6438-BA2286AE58DE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F2BE28BF-1900-EAA0-400B-C84EEA84E1E7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2C2702B5-689A-632D-1234-CC2E57A955F7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EF12F5C1-D257-DEF5-E2AA-407D3BF4768F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E7D8CBC1-186B-896C-5B18-80FFE0B44BA9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FF136F63-87F9-93A8-86F2-2554539066F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cxnSp>
          <p:nvCxnSpPr>
            <p:cNvPr id="3" name="Straight Connector 30">
              <a:extLst>
                <a:ext uri="{FF2B5EF4-FFF2-40B4-BE49-F238E27FC236}">
                  <a16:creationId xmlns:a16="http://schemas.microsoft.com/office/drawing/2014/main" id="{791BAA1A-85C4-0E48-63B5-FDECCB663DF8}"/>
                </a:ext>
              </a:extLst>
            </p:cNvPr>
            <p:cNvCxnSpPr/>
            <p:nvPr/>
          </p:nvCxnSpPr>
          <p:spPr>
            <a:xfrm>
              <a:off x="5901744" y="5986058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494949"/>
              </a:solidFill>
              <a:prstDash val="solid"/>
            </a:ln>
            <a:effectLst/>
          </p:spPr>
        </p:cxn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D4F4641D-C3D0-6393-FD56-F82E9AFB2B26}"/>
                </a:ext>
              </a:extLst>
            </p:cNvPr>
            <p:cNvSpPr txBox="1"/>
            <p:nvPr/>
          </p:nvSpPr>
          <p:spPr>
            <a:xfrm>
              <a:off x="7063794" y="5704037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400" b="1" dirty="0" err="1">
                  <a:solidFill>
                    <a:srgbClr val="0005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0005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0005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0005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1C03B70B-B36E-795A-241E-F43A4C21406F}"/>
                </a:ext>
              </a:extLst>
            </p:cNvPr>
            <p:cNvSpPr txBox="1"/>
            <p:nvPr/>
          </p:nvSpPr>
          <p:spPr>
            <a:xfrm>
              <a:off x="7049740" y="5992505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9913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5" name="Grup 24">
            <a:extLst>
              <a:ext uri="{FF2B5EF4-FFF2-40B4-BE49-F238E27FC236}">
                <a16:creationId xmlns:a16="http://schemas.microsoft.com/office/drawing/2014/main" id="{7E43AD4B-EEE9-F6AA-691C-B0492ACB6F40}"/>
              </a:ext>
            </a:extLst>
          </p:cNvPr>
          <p:cNvGrpSpPr/>
          <p:nvPr/>
        </p:nvGrpSpPr>
        <p:grpSpPr>
          <a:xfrm>
            <a:off x="1512309" y="1197373"/>
            <a:ext cx="6769351" cy="4793852"/>
            <a:chOff x="1512309" y="1197373"/>
            <a:chExt cx="6769351" cy="4793852"/>
          </a:xfrm>
        </p:grpSpPr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6E6D019-81FE-1ADB-4B85-5D333608A8CF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68F8744-C28D-558B-BCF0-243A2805E772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4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chemeClr val="bg1"/>
                  </a:gs>
                  <a:gs pos="79000">
                    <a:sysClr val="window" lastClr="FFFFFF">
                      <a:lumMod val="65000"/>
                    </a:sys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2">
                    <a:lumMod val="75000"/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" name="Freeform 58">
                <a:extLst>
                  <a:ext uri="{FF2B5EF4-FFF2-40B4-BE49-F238E27FC236}">
                    <a16:creationId xmlns:a16="http://schemas.microsoft.com/office/drawing/2014/main" id="{26829BAE-D8A4-958E-850F-E11B667EE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" name="Freeform 60">
                <a:extLst>
                  <a:ext uri="{FF2B5EF4-FFF2-40B4-BE49-F238E27FC236}">
                    <a16:creationId xmlns:a16="http://schemas.microsoft.com/office/drawing/2014/main" id="{6D406756-1B5B-E12C-07F9-322CDE020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6" name="Freeform 62">
                <a:extLst>
                  <a:ext uri="{FF2B5EF4-FFF2-40B4-BE49-F238E27FC236}">
                    <a16:creationId xmlns:a16="http://schemas.microsoft.com/office/drawing/2014/main" id="{A1FAD47C-2EF0-2D34-346F-032FB026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DAFCD448-BC1B-170B-6D90-8D96DED26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717F7451-A4C1-1C96-9352-5F65EA378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4C1CE86B-20F0-8F43-B57C-F9E0E90A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rgbClr val="0005FC"/>
                  </a:gs>
                  <a:gs pos="100000">
                    <a:srgbClr val="5F99DF"/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B24FCBF7-8B6C-4191-40BD-AA5B795A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1" name="Freeform 72">
                <a:extLst>
                  <a:ext uri="{FF2B5EF4-FFF2-40B4-BE49-F238E27FC236}">
                    <a16:creationId xmlns:a16="http://schemas.microsoft.com/office/drawing/2014/main" id="{7901A553-98F8-EE50-FA85-A01FD4194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392631C-7091-1F57-CC99-413004B984E4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B7AB313C-D6F1-6F1C-6C5D-C33B42B6E2C3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25EE0B4E-EF58-E351-8DFF-EAE1B77FB1C6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EBD1C3D-7519-FAC9-6438-BA2286AE58DE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F2BE28BF-1900-EAA0-400B-C84EEA84E1E7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2C2702B5-689A-632D-1234-CC2E57A955F7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EF12F5C1-D257-DEF5-E2AA-407D3BF4768F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E7D8CBC1-186B-896C-5B18-80FFE0B44BA9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FF136F63-87F9-93A8-86F2-2554539066F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cxnSp>
          <p:nvCxnSpPr>
            <p:cNvPr id="3" name="Straight Connector 30">
              <a:extLst>
                <a:ext uri="{FF2B5EF4-FFF2-40B4-BE49-F238E27FC236}">
                  <a16:creationId xmlns:a16="http://schemas.microsoft.com/office/drawing/2014/main" id="{791BAA1A-85C4-0E48-63B5-FDECCB663DF8}"/>
                </a:ext>
              </a:extLst>
            </p:cNvPr>
            <p:cNvCxnSpPr/>
            <p:nvPr/>
          </p:nvCxnSpPr>
          <p:spPr>
            <a:xfrm>
              <a:off x="1532713" y="5269550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494949"/>
              </a:solidFill>
              <a:prstDash val="solid"/>
            </a:ln>
            <a:effectLst/>
          </p:spPr>
        </p:cxn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D4F4641D-C3D0-6393-FD56-F82E9AFB2B26}"/>
                </a:ext>
              </a:extLst>
            </p:cNvPr>
            <p:cNvSpPr txBox="1"/>
            <p:nvPr/>
          </p:nvSpPr>
          <p:spPr>
            <a:xfrm>
              <a:off x="1526363" y="4987529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err="1">
                  <a:solidFill>
                    <a:srgbClr val="0005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0005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0005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0005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1C03B70B-B36E-795A-241E-F43A4C21406F}"/>
                </a:ext>
              </a:extLst>
            </p:cNvPr>
            <p:cNvSpPr txBox="1"/>
            <p:nvPr/>
          </p:nvSpPr>
          <p:spPr>
            <a:xfrm>
              <a:off x="1512309" y="5275997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8682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5" name="Grup 24">
            <a:extLst>
              <a:ext uri="{FF2B5EF4-FFF2-40B4-BE49-F238E27FC236}">
                <a16:creationId xmlns:a16="http://schemas.microsoft.com/office/drawing/2014/main" id="{B4F67F0A-C501-A730-16C4-206B7B403D50}"/>
              </a:ext>
            </a:extLst>
          </p:cNvPr>
          <p:cNvGrpSpPr/>
          <p:nvPr/>
        </p:nvGrpSpPr>
        <p:grpSpPr>
          <a:xfrm>
            <a:off x="812319" y="1197373"/>
            <a:ext cx="7469341" cy="4793852"/>
            <a:chOff x="812319" y="1197373"/>
            <a:chExt cx="7469341" cy="4793852"/>
          </a:xfrm>
        </p:grpSpPr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6E6D019-81FE-1ADB-4B85-5D333608A8CF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68F8744-C28D-558B-BCF0-243A2805E772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4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chemeClr val="bg1"/>
                  </a:gs>
                  <a:gs pos="79000">
                    <a:sysClr val="window" lastClr="FFFFFF">
                      <a:lumMod val="65000"/>
                    </a:sys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2">
                    <a:lumMod val="75000"/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" name="Freeform 58">
                <a:extLst>
                  <a:ext uri="{FF2B5EF4-FFF2-40B4-BE49-F238E27FC236}">
                    <a16:creationId xmlns:a16="http://schemas.microsoft.com/office/drawing/2014/main" id="{26829BAE-D8A4-958E-850F-E11B667EE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" name="Freeform 60">
                <a:extLst>
                  <a:ext uri="{FF2B5EF4-FFF2-40B4-BE49-F238E27FC236}">
                    <a16:creationId xmlns:a16="http://schemas.microsoft.com/office/drawing/2014/main" id="{6D406756-1B5B-E12C-07F9-322CDE020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6" name="Freeform 62">
                <a:extLst>
                  <a:ext uri="{FF2B5EF4-FFF2-40B4-BE49-F238E27FC236}">
                    <a16:creationId xmlns:a16="http://schemas.microsoft.com/office/drawing/2014/main" id="{A1FAD47C-2EF0-2D34-346F-032FB026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DAFCD448-BC1B-170B-6D90-8D96DED26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717F7451-A4C1-1C96-9352-5F65EA378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4C1CE86B-20F0-8F43-B57C-F9E0E90A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B24FCBF7-8B6C-4191-40BD-AA5B795A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1" name="Freeform 72">
                <a:extLst>
                  <a:ext uri="{FF2B5EF4-FFF2-40B4-BE49-F238E27FC236}">
                    <a16:creationId xmlns:a16="http://schemas.microsoft.com/office/drawing/2014/main" id="{7901A553-98F8-EE50-FA85-A01FD4194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rgbClr val="0E1CFF"/>
                  </a:gs>
                  <a:gs pos="100000">
                    <a:srgbClr val="5F99DF"/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392631C-7091-1F57-CC99-413004B984E4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B7AB313C-D6F1-6F1C-6C5D-C33B42B6E2C3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25EE0B4E-EF58-E351-8DFF-EAE1B77FB1C6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EBD1C3D-7519-FAC9-6438-BA2286AE58DE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F2BE28BF-1900-EAA0-400B-C84EEA84E1E7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2C2702B5-689A-632D-1234-CC2E57A955F7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EF12F5C1-D257-DEF5-E2AA-407D3BF4768F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E7D8CBC1-186B-896C-5B18-80FFE0B44BA9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FF136F63-87F9-93A8-86F2-2554539066F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cxnSp>
          <p:nvCxnSpPr>
            <p:cNvPr id="3" name="Straight Connector 30">
              <a:extLst>
                <a:ext uri="{FF2B5EF4-FFF2-40B4-BE49-F238E27FC236}">
                  <a16:creationId xmlns:a16="http://schemas.microsoft.com/office/drawing/2014/main" id="{791BAA1A-85C4-0E48-63B5-FDECCB663DF8}"/>
                </a:ext>
              </a:extLst>
            </p:cNvPr>
            <p:cNvCxnSpPr/>
            <p:nvPr/>
          </p:nvCxnSpPr>
          <p:spPr>
            <a:xfrm>
              <a:off x="832723" y="3614628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494949"/>
              </a:solidFill>
              <a:prstDash val="solid"/>
            </a:ln>
            <a:effectLst/>
          </p:spPr>
        </p:cxn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D4F4641D-C3D0-6393-FD56-F82E9AFB2B26}"/>
                </a:ext>
              </a:extLst>
            </p:cNvPr>
            <p:cNvSpPr txBox="1"/>
            <p:nvPr/>
          </p:nvSpPr>
          <p:spPr>
            <a:xfrm>
              <a:off x="826373" y="3332607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err="1">
                  <a:solidFill>
                    <a:srgbClr val="0005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0005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0005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0005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1C03B70B-B36E-795A-241E-F43A4C21406F}"/>
                </a:ext>
              </a:extLst>
            </p:cNvPr>
            <p:cNvSpPr txBox="1"/>
            <p:nvPr/>
          </p:nvSpPr>
          <p:spPr>
            <a:xfrm>
              <a:off x="812319" y="3621075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199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5" name="Grup 24">
            <a:extLst>
              <a:ext uri="{FF2B5EF4-FFF2-40B4-BE49-F238E27FC236}">
                <a16:creationId xmlns:a16="http://schemas.microsoft.com/office/drawing/2014/main" id="{39B3EF5A-928F-5EE1-1876-FEF202154E00}"/>
              </a:ext>
            </a:extLst>
          </p:cNvPr>
          <p:cNvGrpSpPr/>
          <p:nvPr/>
        </p:nvGrpSpPr>
        <p:grpSpPr>
          <a:xfrm>
            <a:off x="1504689" y="1197373"/>
            <a:ext cx="6776971" cy="4793852"/>
            <a:chOff x="1504689" y="1197373"/>
            <a:chExt cx="6776971" cy="4793852"/>
          </a:xfrm>
        </p:grpSpPr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6E6D019-81FE-1ADB-4B85-5D333608A8CF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68F8744-C28D-558B-BCF0-243A2805E772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4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chemeClr val="bg1"/>
                  </a:gs>
                  <a:gs pos="79000">
                    <a:sysClr val="window" lastClr="FFFFFF">
                      <a:lumMod val="65000"/>
                    </a:sys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2">
                    <a:lumMod val="75000"/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" name="Freeform 58">
                <a:extLst>
                  <a:ext uri="{FF2B5EF4-FFF2-40B4-BE49-F238E27FC236}">
                    <a16:creationId xmlns:a16="http://schemas.microsoft.com/office/drawing/2014/main" id="{26829BAE-D8A4-958E-850F-E11B667EE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" name="Freeform 60">
                <a:extLst>
                  <a:ext uri="{FF2B5EF4-FFF2-40B4-BE49-F238E27FC236}">
                    <a16:creationId xmlns:a16="http://schemas.microsoft.com/office/drawing/2014/main" id="{6D406756-1B5B-E12C-07F9-322CDE020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6" name="Freeform 62">
                <a:extLst>
                  <a:ext uri="{FF2B5EF4-FFF2-40B4-BE49-F238E27FC236}">
                    <a16:creationId xmlns:a16="http://schemas.microsoft.com/office/drawing/2014/main" id="{A1FAD47C-2EF0-2D34-346F-032FB026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DAFCD448-BC1B-170B-6D90-8D96DED26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717F7451-A4C1-1C96-9352-5F65EA378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4C1CE86B-20F0-8F43-B57C-F9E0E90A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B24FCBF7-8B6C-4191-40BD-AA5B795A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rgbClr val="0005FC"/>
                  </a:gs>
                  <a:gs pos="100000">
                    <a:srgbClr val="5F99DF"/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 dirty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11" name="Freeform 72">
                <a:extLst>
                  <a:ext uri="{FF2B5EF4-FFF2-40B4-BE49-F238E27FC236}">
                    <a16:creationId xmlns:a16="http://schemas.microsoft.com/office/drawing/2014/main" id="{7901A553-98F8-EE50-FA85-A01FD4194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392631C-7091-1F57-CC99-413004B984E4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B7AB313C-D6F1-6F1C-6C5D-C33B42B6E2C3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25EE0B4E-EF58-E351-8DFF-EAE1B77FB1C6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EBD1C3D-7519-FAC9-6438-BA2286AE58DE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F2BE28BF-1900-EAA0-400B-C84EEA84E1E7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2C2702B5-689A-632D-1234-CC2E57A955F7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EF12F5C1-D257-DEF5-E2AA-407D3BF4768F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E7D8CBC1-186B-896C-5B18-80FFE0B44BA9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FF136F63-87F9-93A8-86F2-2554539066F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cxnSp>
          <p:nvCxnSpPr>
            <p:cNvPr id="3" name="Straight Connector 30">
              <a:extLst>
                <a:ext uri="{FF2B5EF4-FFF2-40B4-BE49-F238E27FC236}">
                  <a16:creationId xmlns:a16="http://schemas.microsoft.com/office/drawing/2014/main" id="{791BAA1A-85C4-0E48-63B5-FDECCB663DF8}"/>
                </a:ext>
              </a:extLst>
            </p:cNvPr>
            <p:cNvCxnSpPr/>
            <p:nvPr/>
          </p:nvCxnSpPr>
          <p:spPr>
            <a:xfrm>
              <a:off x="1525093" y="1912652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494949"/>
              </a:solidFill>
              <a:prstDash val="solid"/>
            </a:ln>
            <a:effectLst/>
          </p:spPr>
        </p:cxn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D4F4641D-C3D0-6393-FD56-F82E9AFB2B26}"/>
                </a:ext>
              </a:extLst>
            </p:cNvPr>
            <p:cNvSpPr txBox="1"/>
            <p:nvPr/>
          </p:nvSpPr>
          <p:spPr>
            <a:xfrm>
              <a:off x="1518743" y="1630631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err="1">
                  <a:solidFill>
                    <a:srgbClr val="0005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0005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0005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0005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1C03B70B-B36E-795A-241E-F43A4C21406F}"/>
                </a:ext>
              </a:extLst>
            </p:cNvPr>
            <p:cNvSpPr txBox="1"/>
            <p:nvPr/>
          </p:nvSpPr>
          <p:spPr>
            <a:xfrm>
              <a:off x="1504689" y="1919099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7096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6" name="Grup 25">
            <a:extLst>
              <a:ext uri="{FF2B5EF4-FFF2-40B4-BE49-F238E27FC236}">
                <a16:creationId xmlns:a16="http://schemas.microsoft.com/office/drawing/2014/main" id="{64C2A105-72B1-FD67-B577-73F4C505FBB9}"/>
              </a:ext>
            </a:extLst>
          </p:cNvPr>
          <p:cNvGrpSpPr/>
          <p:nvPr/>
        </p:nvGrpSpPr>
        <p:grpSpPr>
          <a:xfrm>
            <a:off x="1602032" y="1197373"/>
            <a:ext cx="6679628" cy="4793852"/>
            <a:chOff x="1602032" y="1197373"/>
            <a:chExt cx="6679628" cy="4793852"/>
          </a:xfrm>
        </p:grpSpPr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6E6D019-81FE-1ADB-4B85-5D333608A8CF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68F8744-C28D-558B-BCF0-243A2805E772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4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chemeClr val="bg1"/>
                  </a:gs>
                  <a:gs pos="79000">
                    <a:sysClr val="window" lastClr="FFFFFF">
                      <a:lumMod val="65000"/>
                    </a:sys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2">
                    <a:lumMod val="75000"/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" name="Freeform 58">
                <a:extLst>
                  <a:ext uri="{FF2B5EF4-FFF2-40B4-BE49-F238E27FC236}">
                    <a16:creationId xmlns:a16="http://schemas.microsoft.com/office/drawing/2014/main" id="{26829BAE-D8A4-958E-850F-E11B667EE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838">
                      <a:lumMod val="50000"/>
                    </a:srgbClr>
                  </a:gs>
                  <a:gs pos="50000">
                    <a:srgbClr val="0E1CFF"/>
                  </a:gs>
                  <a:gs pos="100000">
                    <a:srgbClr val="5F99DF"/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5" name="Freeform 60">
                <a:extLst>
                  <a:ext uri="{FF2B5EF4-FFF2-40B4-BE49-F238E27FC236}">
                    <a16:creationId xmlns:a16="http://schemas.microsoft.com/office/drawing/2014/main" id="{6D406756-1B5B-E12C-07F9-322CDE020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6" name="Freeform 62">
                <a:extLst>
                  <a:ext uri="{FF2B5EF4-FFF2-40B4-BE49-F238E27FC236}">
                    <a16:creationId xmlns:a16="http://schemas.microsoft.com/office/drawing/2014/main" id="{A1FAD47C-2EF0-2D34-346F-032FB026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DAFCD448-BC1B-170B-6D90-8D96DED26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717F7451-A4C1-1C96-9352-5F65EA378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4C1CE86B-20F0-8F43-B57C-F9E0E90A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B24FCBF7-8B6C-4191-40BD-AA5B795A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  <p:sp>
            <p:nvSpPr>
              <p:cNvPr id="11" name="Freeform 72">
                <a:extLst>
                  <a:ext uri="{FF2B5EF4-FFF2-40B4-BE49-F238E27FC236}">
                    <a16:creationId xmlns:a16="http://schemas.microsoft.com/office/drawing/2014/main" id="{7901A553-98F8-EE50-FA85-A01FD4194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83838">
                      <a:lumMod val="50000"/>
                    </a:srgbClr>
                  </a:gs>
                  <a:gs pos="50000">
                    <a:sysClr val="window" lastClr="FFFFFF">
                      <a:lumMod val="50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10800000" scaled="1"/>
                <a:tileRect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392631C-7091-1F57-CC99-413004B984E4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B7AB313C-D6F1-6F1C-6C5D-C33B42B6E2C3}"/>
                </a:ext>
              </a:extLst>
            </p:cNvPr>
            <p:cNvSpPr txBox="1"/>
            <p:nvPr/>
          </p:nvSpPr>
          <p:spPr>
            <a:xfrm>
              <a:off x="5043117" y="1621425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25EE0B4E-EF58-E351-8DFF-EAE1B77FB1C6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EBD1C3D-7519-FAC9-6438-BA2286AE58DE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F2BE28BF-1900-EAA0-400B-C84EEA84E1E7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2C2702B5-689A-632D-1234-CC2E57A955F7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EF12F5C1-D257-DEF5-E2AA-407D3BF4768F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E7D8CBC1-186B-896C-5B18-80FFE0B44BA9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FF136F63-87F9-93A8-86F2-2554539066F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cxnSp>
          <p:nvCxnSpPr>
            <p:cNvPr id="3" name="Straight Connector 30">
              <a:extLst>
                <a:ext uri="{FF2B5EF4-FFF2-40B4-BE49-F238E27FC236}">
                  <a16:creationId xmlns:a16="http://schemas.microsoft.com/office/drawing/2014/main" id="{791BAA1A-85C4-0E48-63B5-FDECCB663DF8}"/>
                </a:ext>
              </a:extLst>
            </p:cNvPr>
            <p:cNvCxnSpPr>
              <a:cxnSpLocks/>
            </p:cNvCxnSpPr>
            <p:nvPr/>
          </p:nvCxnSpPr>
          <p:spPr>
            <a:xfrm>
              <a:off x="1622436" y="1833126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494949"/>
              </a:solidFill>
              <a:prstDash val="solid"/>
            </a:ln>
            <a:effectLst/>
          </p:spPr>
        </p:cxn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D4F4641D-C3D0-6393-FD56-F82E9AFB2B26}"/>
                </a:ext>
              </a:extLst>
            </p:cNvPr>
            <p:cNvSpPr txBox="1"/>
            <p:nvPr/>
          </p:nvSpPr>
          <p:spPr>
            <a:xfrm>
              <a:off x="1616086" y="1551105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err="1">
                  <a:solidFill>
                    <a:srgbClr val="0005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0005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0005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0005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1C03B70B-B36E-795A-241E-F43A4C21406F}"/>
                </a:ext>
              </a:extLst>
            </p:cNvPr>
            <p:cNvSpPr txBox="1"/>
            <p:nvPr/>
          </p:nvSpPr>
          <p:spPr>
            <a:xfrm>
              <a:off x="1602032" y="1839573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6538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Dikdörtgen 68">
            <a:extLst>
              <a:ext uri="{FF2B5EF4-FFF2-40B4-BE49-F238E27FC236}">
                <a16:creationId xmlns:a16="http://schemas.microsoft.com/office/drawing/2014/main" id="{1F750A3E-B696-8959-86D1-21DCC66E9D35}"/>
              </a:ext>
            </a:extLst>
          </p:cNvPr>
          <p:cNvSpPr/>
          <p:nvPr/>
        </p:nvSpPr>
        <p:spPr>
          <a:xfrm>
            <a:off x="972457" y="1131954"/>
            <a:ext cx="10410376" cy="47027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9E4584CF-FAFE-D4D1-0F40-E5858A27EAFF}"/>
              </a:ext>
            </a:extLst>
          </p:cNvPr>
          <p:cNvSpPr/>
          <p:nvPr/>
        </p:nvSpPr>
        <p:spPr>
          <a:xfrm>
            <a:off x="809167" y="120831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1015AF"/>
              </a:gs>
              <a:gs pos="52000">
                <a:srgbClr val="020AFB"/>
              </a:gs>
              <a:gs pos="100000">
                <a:srgbClr val="5E99DE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bg1"/>
                </a:solidFill>
              </a:rPr>
              <a:t>Lorem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Ipsum</a:t>
            </a:r>
            <a:endParaRPr lang="tr-TR" sz="2000" b="1" dirty="0">
              <a:solidFill>
                <a:schemeClr val="bg1"/>
              </a:solidFill>
            </a:endParaRP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2DB4CBDD-59B8-92B4-9741-DF83C7F6DABA}"/>
              </a:ext>
            </a:extLst>
          </p:cNvPr>
          <p:cNvSpPr/>
          <p:nvPr/>
        </p:nvSpPr>
        <p:spPr>
          <a:xfrm>
            <a:off x="809167" y="1708163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7DA1A0E2-BC76-FEC4-6DC7-00E1057AACF4}"/>
              </a:ext>
            </a:extLst>
          </p:cNvPr>
          <p:cNvSpPr/>
          <p:nvPr/>
        </p:nvSpPr>
        <p:spPr>
          <a:xfrm>
            <a:off x="809167" y="220801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AACE0D39-54CD-48FB-CD8B-C4DE6F85292B}"/>
              </a:ext>
            </a:extLst>
          </p:cNvPr>
          <p:cNvSpPr/>
          <p:nvPr/>
        </p:nvSpPr>
        <p:spPr>
          <a:xfrm>
            <a:off x="809167" y="2701497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75561B35-5A74-855B-DDEB-57BA9B13B5AB}"/>
              </a:ext>
            </a:extLst>
          </p:cNvPr>
          <p:cNvSpPr/>
          <p:nvPr/>
        </p:nvSpPr>
        <p:spPr>
          <a:xfrm>
            <a:off x="809167" y="3201346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69D14BCA-B90F-DF95-96EF-CE04225BDC78}"/>
              </a:ext>
            </a:extLst>
          </p:cNvPr>
          <p:cNvSpPr/>
          <p:nvPr/>
        </p:nvSpPr>
        <p:spPr>
          <a:xfrm>
            <a:off x="809167" y="370119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9" name="Dikdörtgen: Köşeleri Yuvarlatılmış 38">
            <a:extLst>
              <a:ext uri="{FF2B5EF4-FFF2-40B4-BE49-F238E27FC236}">
                <a16:creationId xmlns:a16="http://schemas.microsoft.com/office/drawing/2014/main" id="{6AE2E55A-4153-0753-CB05-263FC2C224EA}"/>
              </a:ext>
            </a:extLst>
          </p:cNvPr>
          <p:cNvSpPr/>
          <p:nvPr/>
        </p:nvSpPr>
        <p:spPr>
          <a:xfrm>
            <a:off x="809167" y="4207408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9C1557C0-077E-4492-C930-A769E312CD68}"/>
              </a:ext>
            </a:extLst>
          </p:cNvPr>
          <p:cNvSpPr/>
          <p:nvPr/>
        </p:nvSpPr>
        <p:spPr>
          <a:xfrm>
            <a:off x="809167" y="471998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1" name="Dikdörtgen: Köşeleri Yuvarlatılmış 40">
            <a:extLst>
              <a:ext uri="{FF2B5EF4-FFF2-40B4-BE49-F238E27FC236}">
                <a16:creationId xmlns:a16="http://schemas.microsoft.com/office/drawing/2014/main" id="{5D7DE570-2764-0315-4253-716E35DA991F}"/>
              </a:ext>
            </a:extLst>
          </p:cNvPr>
          <p:cNvSpPr/>
          <p:nvPr/>
        </p:nvSpPr>
        <p:spPr>
          <a:xfrm>
            <a:off x="809167" y="523256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790CEE29-C7AC-0C42-1F1D-050ED4414B17}"/>
              </a:ext>
            </a:extLst>
          </p:cNvPr>
          <p:cNvSpPr/>
          <p:nvPr/>
        </p:nvSpPr>
        <p:spPr>
          <a:xfrm>
            <a:off x="3479796" y="120831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1015AF"/>
              </a:gs>
              <a:gs pos="52000">
                <a:srgbClr val="020AFB"/>
              </a:gs>
              <a:gs pos="100000">
                <a:srgbClr val="5E99DE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bg1"/>
                </a:solidFill>
              </a:rPr>
              <a:t>Lorem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Ipsum</a:t>
            </a:r>
            <a:endParaRPr lang="tr-TR" sz="2000" b="1" dirty="0">
              <a:solidFill>
                <a:schemeClr val="bg1"/>
              </a:solidFill>
            </a:endParaRPr>
          </a:p>
        </p:txBody>
      </p: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36B04930-FA40-59CF-78AD-CC71A1424E68}"/>
              </a:ext>
            </a:extLst>
          </p:cNvPr>
          <p:cNvSpPr/>
          <p:nvPr/>
        </p:nvSpPr>
        <p:spPr>
          <a:xfrm>
            <a:off x="3479796" y="1708163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4" name="Dikdörtgen: Köşeleri Yuvarlatılmış 43">
            <a:extLst>
              <a:ext uri="{FF2B5EF4-FFF2-40B4-BE49-F238E27FC236}">
                <a16:creationId xmlns:a16="http://schemas.microsoft.com/office/drawing/2014/main" id="{0325D9CD-9CFF-B0C5-A7E9-07B5DA09B5AD}"/>
              </a:ext>
            </a:extLst>
          </p:cNvPr>
          <p:cNvSpPr/>
          <p:nvPr/>
        </p:nvSpPr>
        <p:spPr>
          <a:xfrm>
            <a:off x="3479796" y="220801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5" name="Dikdörtgen: Köşeleri Yuvarlatılmış 44">
            <a:extLst>
              <a:ext uri="{FF2B5EF4-FFF2-40B4-BE49-F238E27FC236}">
                <a16:creationId xmlns:a16="http://schemas.microsoft.com/office/drawing/2014/main" id="{BF952367-8C66-F3B6-29CA-1A5A0D0AB489}"/>
              </a:ext>
            </a:extLst>
          </p:cNvPr>
          <p:cNvSpPr/>
          <p:nvPr/>
        </p:nvSpPr>
        <p:spPr>
          <a:xfrm>
            <a:off x="3479796" y="2701497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6" name="Dikdörtgen: Köşeleri Yuvarlatılmış 45">
            <a:extLst>
              <a:ext uri="{FF2B5EF4-FFF2-40B4-BE49-F238E27FC236}">
                <a16:creationId xmlns:a16="http://schemas.microsoft.com/office/drawing/2014/main" id="{F43F0367-57A2-ABC7-6E03-72FADBF542A7}"/>
              </a:ext>
            </a:extLst>
          </p:cNvPr>
          <p:cNvSpPr/>
          <p:nvPr/>
        </p:nvSpPr>
        <p:spPr>
          <a:xfrm>
            <a:off x="3479796" y="3201346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7" name="Dikdörtgen: Köşeleri Yuvarlatılmış 46">
            <a:extLst>
              <a:ext uri="{FF2B5EF4-FFF2-40B4-BE49-F238E27FC236}">
                <a16:creationId xmlns:a16="http://schemas.microsoft.com/office/drawing/2014/main" id="{964272B7-3A75-0FAC-A02C-3DE388A842B7}"/>
              </a:ext>
            </a:extLst>
          </p:cNvPr>
          <p:cNvSpPr/>
          <p:nvPr/>
        </p:nvSpPr>
        <p:spPr>
          <a:xfrm>
            <a:off x="3479796" y="370119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8" name="Dikdörtgen: Köşeleri Yuvarlatılmış 47">
            <a:extLst>
              <a:ext uri="{FF2B5EF4-FFF2-40B4-BE49-F238E27FC236}">
                <a16:creationId xmlns:a16="http://schemas.microsoft.com/office/drawing/2014/main" id="{860180EA-8BDB-73FC-E1ED-378805FCA33B}"/>
              </a:ext>
            </a:extLst>
          </p:cNvPr>
          <p:cNvSpPr/>
          <p:nvPr/>
        </p:nvSpPr>
        <p:spPr>
          <a:xfrm>
            <a:off x="3479796" y="4207408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9" name="Dikdörtgen: Köşeleri Yuvarlatılmış 48">
            <a:extLst>
              <a:ext uri="{FF2B5EF4-FFF2-40B4-BE49-F238E27FC236}">
                <a16:creationId xmlns:a16="http://schemas.microsoft.com/office/drawing/2014/main" id="{6D5E1D14-528E-9533-8F7A-259D189939A5}"/>
              </a:ext>
            </a:extLst>
          </p:cNvPr>
          <p:cNvSpPr/>
          <p:nvPr/>
        </p:nvSpPr>
        <p:spPr>
          <a:xfrm>
            <a:off x="3479796" y="471998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0" name="Dikdörtgen: Köşeleri Yuvarlatılmış 49">
            <a:extLst>
              <a:ext uri="{FF2B5EF4-FFF2-40B4-BE49-F238E27FC236}">
                <a16:creationId xmlns:a16="http://schemas.microsoft.com/office/drawing/2014/main" id="{93F1BB75-D7BF-1F75-9748-D24F5C10F4FD}"/>
              </a:ext>
            </a:extLst>
          </p:cNvPr>
          <p:cNvSpPr/>
          <p:nvPr/>
        </p:nvSpPr>
        <p:spPr>
          <a:xfrm>
            <a:off x="3479796" y="523256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1" name="Dikdörtgen: Köşeleri Yuvarlatılmış 50">
            <a:extLst>
              <a:ext uri="{FF2B5EF4-FFF2-40B4-BE49-F238E27FC236}">
                <a16:creationId xmlns:a16="http://schemas.microsoft.com/office/drawing/2014/main" id="{B08C807B-8980-B73B-62F2-251D04AD02EA}"/>
              </a:ext>
            </a:extLst>
          </p:cNvPr>
          <p:cNvSpPr/>
          <p:nvPr/>
        </p:nvSpPr>
        <p:spPr>
          <a:xfrm>
            <a:off x="6150425" y="120831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1015AF"/>
              </a:gs>
              <a:gs pos="52000">
                <a:srgbClr val="020AFB"/>
              </a:gs>
              <a:gs pos="100000">
                <a:srgbClr val="5E99DE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bg1"/>
                </a:solidFill>
              </a:rPr>
              <a:t>Lorem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Ipsum</a:t>
            </a:r>
            <a:endParaRPr lang="tr-TR" sz="2000" b="1" dirty="0">
              <a:solidFill>
                <a:schemeClr val="bg1"/>
              </a:solidFill>
            </a:endParaRPr>
          </a:p>
        </p:txBody>
      </p:sp>
      <p:sp>
        <p:nvSpPr>
          <p:cNvPr id="52" name="Dikdörtgen: Köşeleri Yuvarlatılmış 51">
            <a:extLst>
              <a:ext uri="{FF2B5EF4-FFF2-40B4-BE49-F238E27FC236}">
                <a16:creationId xmlns:a16="http://schemas.microsoft.com/office/drawing/2014/main" id="{40C88A27-9DAA-89CD-7F4D-EF8DD60CE797}"/>
              </a:ext>
            </a:extLst>
          </p:cNvPr>
          <p:cNvSpPr/>
          <p:nvPr/>
        </p:nvSpPr>
        <p:spPr>
          <a:xfrm>
            <a:off x="6150425" y="1708163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3" name="Dikdörtgen: Köşeleri Yuvarlatılmış 52">
            <a:extLst>
              <a:ext uri="{FF2B5EF4-FFF2-40B4-BE49-F238E27FC236}">
                <a16:creationId xmlns:a16="http://schemas.microsoft.com/office/drawing/2014/main" id="{40281C7C-ACA2-F628-3CAB-733F44761F1F}"/>
              </a:ext>
            </a:extLst>
          </p:cNvPr>
          <p:cNvSpPr/>
          <p:nvPr/>
        </p:nvSpPr>
        <p:spPr>
          <a:xfrm>
            <a:off x="6150425" y="220801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4" name="Dikdörtgen: Köşeleri Yuvarlatılmış 53">
            <a:extLst>
              <a:ext uri="{FF2B5EF4-FFF2-40B4-BE49-F238E27FC236}">
                <a16:creationId xmlns:a16="http://schemas.microsoft.com/office/drawing/2014/main" id="{9635C75A-7595-D2AE-3523-4B2D36FB7FCC}"/>
              </a:ext>
            </a:extLst>
          </p:cNvPr>
          <p:cNvSpPr/>
          <p:nvPr/>
        </p:nvSpPr>
        <p:spPr>
          <a:xfrm>
            <a:off x="6150425" y="2701497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5" name="Dikdörtgen: Köşeleri Yuvarlatılmış 54">
            <a:extLst>
              <a:ext uri="{FF2B5EF4-FFF2-40B4-BE49-F238E27FC236}">
                <a16:creationId xmlns:a16="http://schemas.microsoft.com/office/drawing/2014/main" id="{783FB654-513F-FFC8-BC81-5EC77FCA189C}"/>
              </a:ext>
            </a:extLst>
          </p:cNvPr>
          <p:cNvSpPr/>
          <p:nvPr/>
        </p:nvSpPr>
        <p:spPr>
          <a:xfrm>
            <a:off x="6150425" y="3201346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6" name="Dikdörtgen: Köşeleri Yuvarlatılmış 55">
            <a:extLst>
              <a:ext uri="{FF2B5EF4-FFF2-40B4-BE49-F238E27FC236}">
                <a16:creationId xmlns:a16="http://schemas.microsoft.com/office/drawing/2014/main" id="{FDC957BB-8622-7BE2-D121-5E33C2B4FABD}"/>
              </a:ext>
            </a:extLst>
          </p:cNvPr>
          <p:cNvSpPr/>
          <p:nvPr/>
        </p:nvSpPr>
        <p:spPr>
          <a:xfrm>
            <a:off x="6150425" y="370119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7" name="Dikdörtgen: Köşeleri Yuvarlatılmış 56">
            <a:extLst>
              <a:ext uri="{FF2B5EF4-FFF2-40B4-BE49-F238E27FC236}">
                <a16:creationId xmlns:a16="http://schemas.microsoft.com/office/drawing/2014/main" id="{EEF407DD-7DF2-2D7D-F72B-BAFAA85AC895}"/>
              </a:ext>
            </a:extLst>
          </p:cNvPr>
          <p:cNvSpPr/>
          <p:nvPr/>
        </p:nvSpPr>
        <p:spPr>
          <a:xfrm>
            <a:off x="6150425" y="4207408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8" name="Dikdörtgen: Köşeleri Yuvarlatılmış 57">
            <a:extLst>
              <a:ext uri="{FF2B5EF4-FFF2-40B4-BE49-F238E27FC236}">
                <a16:creationId xmlns:a16="http://schemas.microsoft.com/office/drawing/2014/main" id="{A3AD9AC9-1EB0-2E88-9E05-99BAB3384BDE}"/>
              </a:ext>
            </a:extLst>
          </p:cNvPr>
          <p:cNvSpPr/>
          <p:nvPr/>
        </p:nvSpPr>
        <p:spPr>
          <a:xfrm>
            <a:off x="6150425" y="471998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9" name="Dikdörtgen: Köşeleri Yuvarlatılmış 58">
            <a:extLst>
              <a:ext uri="{FF2B5EF4-FFF2-40B4-BE49-F238E27FC236}">
                <a16:creationId xmlns:a16="http://schemas.microsoft.com/office/drawing/2014/main" id="{932976DF-1D27-2771-A7FE-83819B6A4710}"/>
              </a:ext>
            </a:extLst>
          </p:cNvPr>
          <p:cNvSpPr/>
          <p:nvPr/>
        </p:nvSpPr>
        <p:spPr>
          <a:xfrm>
            <a:off x="6150425" y="523256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0" name="Dikdörtgen: Köşeleri Yuvarlatılmış 59">
            <a:extLst>
              <a:ext uri="{FF2B5EF4-FFF2-40B4-BE49-F238E27FC236}">
                <a16:creationId xmlns:a16="http://schemas.microsoft.com/office/drawing/2014/main" id="{8AC76604-37F4-DB25-E9FB-C15B2969BB7D}"/>
              </a:ext>
            </a:extLst>
          </p:cNvPr>
          <p:cNvSpPr/>
          <p:nvPr/>
        </p:nvSpPr>
        <p:spPr>
          <a:xfrm>
            <a:off x="8821054" y="120831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1015AF"/>
              </a:gs>
              <a:gs pos="52000">
                <a:srgbClr val="020AFB"/>
              </a:gs>
              <a:gs pos="100000">
                <a:srgbClr val="5E99DE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bg1"/>
                </a:solidFill>
              </a:rPr>
              <a:t>Lorem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Ipsum</a:t>
            </a:r>
            <a:endParaRPr lang="tr-TR" sz="2000" b="1" dirty="0">
              <a:solidFill>
                <a:schemeClr val="bg1"/>
              </a:solidFill>
            </a:endParaRPr>
          </a:p>
        </p:txBody>
      </p:sp>
      <p:sp>
        <p:nvSpPr>
          <p:cNvPr id="61" name="Dikdörtgen: Köşeleri Yuvarlatılmış 60">
            <a:extLst>
              <a:ext uri="{FF2B5EF4-FFF2-40B4-BE49-F238E27FC236}">
                <a16:creationId xmlns:a16="http://schemas.microsoft.com/office/drawing/2014/main" id="{1DA47A18-9209-98AC-A068-F1F38DEEF329}"/>
              </a:ext>
            </a:extLst>
          </p:cNvPr>
          <p:cNvSpPr/>
          <p:nvPr/>
        </p:nvSpPr>
        <p:spPr>
          <a:xfrm>
            <a:off x="8821054" y="1708163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2" name="Dikdörtgen: Köşeleri Yuvarlatılmış 61">
            <a:extLst>
              <a:ext uri="{FF2B5EF4-FFF2-40B4-BE49-F238E27FC236}">
                <a16:creationId xmlns:a16="http://schemas.microsoft.com/office/drawing/2014/main" id="{1B141E3A-D202-E8EA-F050-321E651BC960}"/>
              </a:ext>
            </a:extLst>
          </p:cNvPr>
          <p:cNvSpPr/>
          <p:nvPr/>
        </p:nvSpPr>
        <p:spPr>
          <a:xfrm>
            <a:off x="8821054" y="220801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3" name="Dikdörtgen: Köşeleri Yuvarlatılmış 62">
            <a:extLst>
              <a:ext uri="{FF2B5EF4-FFF2-40B4-BE49-F238E27FC236}">
                <a16:creationId xmlns:a16="http://schemas.microsoft.com/office/drawing/2014/main" id="{F8642A95-B9C6-3C2E-01D9-1C7FAF72131D}"/>
              </a:ext>
            </a:extLst>
          </p:cNvPr>
          <p:cNvSpPr/>
          <p:nvPr/>
        </p:nvSpPr>
        <p:spPr>
          <a:xfrm>
            <a:off x="8821054" y="2701497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4" name="Dikdörtgen: Köşeleri Yuvarlatılmış 63">
            <a:extLst>
              <a:ext uri="{FF2B5EF4-FFF2-40B4-BE49-F238E27FC236}">
                <a16:creationId xmlns:a16="http://schemas.microsoft.com/office/drawing/2014/main" id="{7FE60530-40E4-B6FD-4292-B18F86B61758}"/>
              </a:ext>
            </a:extLst>
          </p:cNvPr>
          <p:cNvSpPr/>
          <p:nvPr/>
        </p:nvSpPr>
        <p:spPr>
          <a:xfrm>
            <a:off x="8821054" y="3201346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5" name="Dikdörtgen: Köşeleri Yuvarlatılmış 64">
            <a:extLst>
              <a:ext uri="{FF2B5EF4-FFF2-40B4-BE49-F238E27FC236}">
                <a16:creationId xmlns:a16="http://schemas.microsoft.com/office/drawing/2014/main" id="{D50F6BB8-85A8-A376-2CD1-A99DE4FC1E72}"/>
              </a:ext>
            </a:extLst>
          </p:cNvPr>
          <p:cNvSpPr/>
          <p:nvPr/>
        </p:nvSpPr>
        <p:spPr>
          <a:xfrm>
            <a:off x="8821054" y="370119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6" name="Dikdörtgen: Köşeleri Yuvarlatılmış 65">
            <a:extLst>
              <a:ext uri="{FF2B5EF4-FFF2-40B4-BE49-F238E27FC236}">
                <a16:creationId xmlns:a16="http://schemas.microsoft.com/office/drawing/2014/main" id="{C2A12343-A415-D52C-C5E4-44790384EC91}"/>
              </a:ext>
            </a:extLst>
          </p:cNvPr>
          <p:cNvSpPr/>
          <p:nvPr/>
        </p:nvSpPr>
        <p:spPr>
          <a:xfrm>
            <a:off x="8821054" y="4207408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7" name="Dikdörtgen: Köşeleri Yuvarlatılmış 66">
            <a:extLst>
              <a:ext uri="{FF2B5EF4-FFF2-40B4-BE49-F238E27FC236}">
                <a16:creationId xmlns:a16="http://schemas.microsoft.com/office/drawing/2014/main" id="{D8724E9D-EFA8-5A78-0BFB-BDBB6D789A81}"/>
              </a:ext>
            </a:extLst>
          </p:cNvPr>
          <p:cNvSpPr/>
          <p:nvPr/>
        </p:nvSpPr>
        <p:spPr>
          <a:xfrm>
            <a:off x="8821054" y="471998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8" name="Dikdörtgen: Köşeleri Yuvarlatılmış 67">
            <a:extLst>
              <a:ext uri="{FF2B5EF4-FFF2-40B4-BE49-F238E27FC236}">
                <a16:creationId xmlns:a16="http://schemas.microsoft.com/office/drawing/2014/main" id="{E6106E35-D1DF-E164-D6BB-5A5616D1FFB6}"/>
              </a:ext>
            </a:extLst>
          </p:cNvPr>
          <p:cNvSpPr/>
          <p:nvPr/>
        </p:nvSpPr>
        <p:spPr>
          <a:xfrm>
            <a:off x="8821054" y="523256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EDFF6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92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E3E286-1330-AD3B-9DF3-5C6EF71D2F7F}"/>
              </a:ext>
            </a:extLst>
          </p:cNvPr>
          <p:cNvSpPr txBox="1"/>
          <p:nvPr/>
        </p:nvSpPr>
        <p:spPr>
          <a:xfrm>
            <a:off x="3492500" y="368300"/>
            <a:ext cx="435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BAŞLIK</a:t>
            </a:r>
          </a:p>
        </p:txBody>
      </p:sp>
      <p:graphicFrame>
        <p:nvGraphicFramePr>
          <p:cNvPr id="5" name="Grafik 4">
            <a:extLst>
              <a:ext uri="{FF2B5EF4-FFF2-40B4-BE49-F238E27FC236}">
                <a16:creationId xmlns:a16="http://schemas.microsoft.com/office/drawing/2014/main" id="{B6A2CC00-D444-EB1F-2AA3-052C332E14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9691679"/>
              </p:ext>
            </p:extLst>
          </p:nvPr>
        </p:nvGraphicFramePr>
        <p:xfrm>
          <a:off x="1930400" y="101463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67089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9F64E38-376B-F050-A0D7-47D5884228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355601"/>
            <a:ext cx="6553200" cy="715963"/>
          </a:xfrm>
        </p:spPr>
        <p:txBody>
          <a:bodyPr>
            <a:normAutofit/>
          </a:bodyPr>
          <a:lstStyle/>
          <a:p>
            <a:pPr algn="l"/>
            <a:r>
              <a:rPr lang="tr-TR" sz="2000" b="1" u="sng" dirty="0">
                <a:solidFill>
                  <a:srgbClr val="020A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 sz="2000" b="1" u="sng" dirty="0">
              <a:solidFill>
                <a:srgbClr val="020AF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C232456-E7B5-CA14-1F4F-299A9AC3CE97}"/>
              </a:ext>
            </a:extLst>
          </p:cNvPr>
          <p:cNvSpPr txBox="1"/>
          <p:nvPr/>
        </p:nvSpPr>
        <p:spPr>
          <a:xfrm>
            <a:off x="1905000" y="1219201"/>
            <a:ext cx="6096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rgbClr val="57C8FB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rgbClr val="57C8FB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tr-TR" sz="2000" dirty="0">
              <a:solidFill>
                <a:srgbClr val="57C8FB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rgbClr val="57C8FB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rgbClr val="57C8FB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rgbClr val="57C8FB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rgbClr val="57C8FB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rgbClr val="57C8FB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7DF31A-7BC7-F428-A5DE-AD2CD1A509A8}"/>
              </a:ext>
            </a:extLst>
          </p:cNvPr>
          <p:cNvSpPr txBox="1"/>
          <p:nvPr/>
        </p:nvSpPr>
        <p:spPr>
          <a:xfrm>
            <a:off x="1905000" y="4434146"/>
            <a:ext cx="909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rgbClr val="57C8FB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rgbClr val="57C8FB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381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379</Words>
  <Application>Microsoft Office PowerPoint</Application>
  <PresentationFormat>Geniş ekran</PresentationFormat>
  <Paragraphs>197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LOREM IPSUM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Elif</dc:creator>
  <cp:lastModifiedBy>Elif</cp:lastModifiedBy>
  <cp:revision>18</cp:revision>
  <dcterms:created xsi:type="dcterms:W3CDTF">2023-07-20T12:28:53Z</dcterms:created>
  <dcterms:modified xsi:type="dcterms:W3CDTF">2023-07-20T14:50:03Z</dcterms:modified>
</cp:coreProperties>
</file>