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1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57" r:id="rId14"/>
    <p:sldId id="259" r:id="rId15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A7A7"/>
    <a:srgbClr val="7C0D15"/>
    <a:srgbClr val="3F6380"/>
    <a:srgbClr val="811419"/>
    <a:srgbClr val="A74844"/>
    <a:srgbClr val="0A22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9" d="100"/>
          <a:sy n="99" d="100"/>
        </p:scale>
        <p:origin x="24" y="4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28D9553-C1CF-07FC-CACF-6C4371DB60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A4DBF0F2-2D8D-E73A-5355-4001A68C72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CA19664-F748-EFCC-D1DF-792A38C4E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76813-B31D-4317-BA92-08FD0B71E7D6}" type="datetimeFigureOut">
              <a:rPr lang="tr-TR" smtClean="0"/>
              <a:t>21.07.2023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3F457E-149A-B053-6065-5225963E0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5DACE6C-7427-743F-90E6-0D243D60C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91B24-27F7-40C2-8C1E-F48281E177B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30520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B5E2B44-41E4-4123-E259-034EBDE24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7A8F3ED-5481-F19F-E5F7-076D024FA6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C084466-FCD1-E4E1-DD26-8C1365B09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76813-B31D-4317-BA92-08FD0B71E7D6}" type="datetimeFigureOut">
              <a:rPr lang="tr-TR" smtClean="0"/>
              <a:t>21.07.2023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54A373B-4911-F87C-4F60-A9215E2EC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3209C526-90AF-644D-7078-48D7E37FA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91B24-27F7-40C2-8C1E-F48281E177B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44214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83BA667-6B30-0D91-723A-C153B629E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0C8DA382-E6C1-641E-30B6-205144D21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A88C9B3-59D4-FA7B-3755-A6E04A69C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76813-B31D-4317-BA92-08FD0B71E7D6}" type="datetimeFigureOut">
              <a:rPr lang="tr-TR" smtClean="0"/>
              <a:t>21.07.2023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1293390-E43A-A780-969B-2AD5924B5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0D9A300-4478-1C4B-FD0F-B513E4CBB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91B24-27F7-40C2-8C1E-F48281E177B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26045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0749EC7-43B6-30CD-991C-6244B4E8D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F04922D-6B81-07E5-0DD7-214F1BB219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DC146E33-D5EE-7F6D-B8C7-DF2447F554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A47C29D5-C177-3863-B98D-F054F1ED3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76813-B31D-4317-BA92-08FD0B71E7D6}" type="datetimeFigureOut">
              <a:rPr lang="tr-TR" smtClean="0"/>
              <a:t>21.07.2023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F976FD1C-1CEE-0472-DCD3-B296E5CE5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1F27EA0-3AD4-4C30-90DD-79E915375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91B24-27F7-40C2-8C1E-F48281E177B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79317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C327588-E58B-1D13-8B04-64D109D5E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4E5BDB6-55A2-1737-C14A-EDD875E3BA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346000AD-1B71-2844-E04A-1C03FB928E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38699105-BDDE-913D-4665-9957AD2E6D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B3B50213-98E1-8591-4930-EC5C9D7884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3D96623C-CE05-8903-A018-84732FA00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76813-B31D-4317-BA92-08FD0B71E7D6}" type="datetimeFigureOut">
              <a:rPr lang="tr-TR" smtClean="0"/>
              <a:t>21.07.2023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84AF2415-B8B4-CCCC-8C82-6AAFF844F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04800E77-CE65-39FA-1B16-1967C8363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91B24-27F7-40C2-8C1E-F48281E177B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01170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F6389AD-F541-423E-1967-0376FA113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DDED1880-9B78-3D98-D0AA-05163173B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76813-B31D-4317-BA92-08FD0B71E7D6}" type="datetimeFigureOut">
              <a:rPr lang="tr-TR" smtClean="0"/>
              <a:t>21.07.2023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118C7DEC-2287-4609-A27B-23A0BC842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2FCBFF14-6408-637E-CA96-70268920D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91B24-27F7-40C2-8C1E-F48281E177B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90197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A54D6ED1-ACC3-BC8D-5881-BD06EBA3C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76813-B31D-4317-BA92-08FD0B71E7D6}" type="datetimeFigureOut">
              <a:rPr lang="tr-TR" smtClean="0"/>
              <a:t>21.07.2023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2F5DC836-1542-2194-CF03-0F981DC41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DF7D2B63-11CA-E949-5B59-580BF16F0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91B24-27F7-40C2-8C1E-F48281E177B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33505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D8E8795-E3F8-B17B-BF61-666E8C8E6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8D458D6-BBDA-F8AC-6BA9-D0B997902A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5C4EA595-868F-18F6-C724-9C4DA70FF5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2927337-3296-81A4-85EF-38BB994DC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76813-B31D-4317-BA92-08FD0B71E7D6}" type="datetimeFigureOut">
              <a:rPr lang="tr-TR" smtClean="0"/>
              <a:t>21.07.2023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01DAE236-A97F-F9FE-7F4E-CE4184C50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8E71B00F-2540-3FD6-3C67-7B3D2688A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91B24-27F7-40C2-8C1E-F48281E177B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18701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0ADEF9E-A5C4-E2EC-A897-64AE1D8F1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694B158D-DE05-9AA5-C65D-4912C9A52E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9DCFCACC-302B-488B-560D-270493C1DC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C4127A98-6F2D-1CFC-F4A0-14D359FA3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76813-B31D-4317-BA92-08FD0B71E7D6}" type="datetimeFigureOut">
              <a:rPr lang="tr-TR" smtClean="0"/>
              <a:t>21.07.2023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BFD5E43-F356-7759-DD8D-CF63F0BFD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B7DF0E36-0625-241E-C196-0F772CC57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91B24-27F7-40C2-8C1E-F48281E177B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4566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6D287FB-79EC-5305-02D3-4710C1A80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324AB8FD-DB71-8219-B6DE-12F966B1F8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5E550BB-70FF-3653-C590-32FA51141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76813-B31D-4317-BA92-08FD0B71E7D6}" type="datetimeFigureOut">
              <a:rPr lang="tr-TR" smtClean="0"/>
              <a:t>21.07.2023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1AE181A-FE2D-B036-2075-321C9D147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3D10F74-4C42-4E52-F72A-4D25360CE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91B24-27F7-40C2-8C1E-F48281E177B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15720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8E29DA1E-FC93-BBC9-87D4-EC0BB0F7A3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3222014F-1656-02C0-B560-DE44E69743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E85F3D1-38B7-B959-B135-10BA4D3D7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76813-B31D-4317-BA92-08FD0B71E7D6}" type="datetimeFigureOut">
              <a:rPr lang="tr-TR" smtClean="0"/>
              <a:t>21.07.2023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E4A48D4-FA39-563F-698D-A1C58A49A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B9F6A64-7228-B15A-C125-0EAA5DF25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91B24-27F7-40C2-8C1E-F48281E177B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73354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7BCF1FD0-F0DD-A1C4-3E8A-591142391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6644AB8-86E0-E5EE-83D5-24254872FD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1BC886D-3A0E-CFA7-E268-9220BEAE2D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276813-B31D-4317-BA92-08FD0B71E7D6}" type="datetimeFigureOut">
              <a:rPr lang="tr-TR" smtClean="0"/>
              <a:t>21.07.2023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FB37411-5375-953D-3F81-A43CCA9070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298E313-D6CB-0701-AAFB-6B24939ED2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791B24-27F7-40C2-8C1E-F48281E177B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6152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89EC977E-1BE7-7135-D289-15EB0FA5D781}"/>
              </a:ext>
            </a:extLst>
          </p:cNvPr>
          <p:cNvSpPr/>
          <p:nvPr/>
        </p:nvSpPr>
        <p:spPr>
          <a:xfrm>
            <a:off x="4908884" y="3676851"/>
            <a:ext cx="7283116" cy="2011680"/>
          </a:xfrm>
          <a:prstGeom prst="rect">
            <a:avLst/>
          </a:prstGeom>
          <a:solidFill>
            <a:srgbClr val="002060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5400" dirty="0">
                <a:latin typeface="Bahnschrift" panose="020B0502040204020203" pitchFamily="34" charset="0"/>
              </a:rPr>
              <a:t>SUNUM BAŞLIĞI</a:t>
            </a:r>
          </a:p>
          <a:p>
            <a:pPr algn="r"/>
            <a:r>
              <a:rPr lang="tr-TR" sz="2400" dirty="0">
                <a:latin typeface="Bahnschrift" panose="020B0502040204020203" pitchFamily="34" charset="0"/>
              </a:rPr>
              <a:t>ALT BAŞLIK</a:t>
            </a:r>
          </a:p>
        </p:txBody>
      </p:sp>
    </p:spTree>
    <p:extLst>
      <p:ext uri="{BB962C8B-B14F-4D97-AF65-F5344CB8AC3E}">
        <p14:creationId xmlns:p14="http://schemas.microsoft.com/office/powerpoint/2010/main" val="3280812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ED4A46C3-20B1-2807-D1E6-9E45197CB267}"/>
              </a:ext>
            </a:extLst>
          </p:cNvPr>
          <p:cNvSpPr txBox="1"/>
          <p:nvPr/>
        </p:nvSpPr>
        <p:spPr>
          <a:xfrm>
            <a:off x="7721063" y="500513"/>
            <a:ext cx="4356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cs typeface="Arial" panose="020B0604020202020204" pitchFamily="34" charset="0"/>
              </a:rPr>
              <a:t>BAŞLIK</a:t>
            </a:r>
          </a:p>
        </p:txBody>
      </p:sp>
      <p:sp>
        <p:nvSpPr>
          <p:cNvPr id="4" name="Rounded Rectangle 32">
            <a:extLst>
              <a:ext uri="{FF2B5EF4-FFF2-40B4-BE49-F238E27FC236}">
                <a16:creationId xmlns:a16="http://schemas.microsoft.com/office/drawing/2014/main" id="{446C4234-ECB3-C362-D322-9B2D934D0630}"/>
              </a:ext>
            </a:extLst>
          </p:cNvPr>
          <p:cNvSpPr/>
          <p:nvPr/>
        </p:nvSpPr>
        <p:spPr bwMode="auto">
          <a:xfrm>
            <a:off x="617764" y="1583030"/>
            <a:ext cx="2002363" cy="276999"/>
          </a:xfrm>
          <a:prstGeom prst="roundRect">
            <a:avLst>
              <a:gd name="adj" fmla="val 26000"/>
            </a:avLst>
          </a:prstGeom>
          <a:gradFill flip="none" rotWithShape="1">
            <a:gsLst>
              <a:gs pos="0">
                <a:schemeClr val="tx1"/>
              </a:gs>
              <a:gs pos="50000">
                <a:srgbClr val="FFA409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tr-TR" sz="1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Lorem</a:t>
            </a:r>
            <a:r>
              <a:rPr lang="tr-TR" sz="1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 </a:t>
            </a:r>
            <a:r>
              <a:rPr lang="tr-TR" sz="1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Ipsum</a:t>
            </a:r>
            <a:endParaRPr lang="en-US" sz="14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090F5C3-1394-5C81-C0E9-737110C23E06}"/>
              </a:ext>
            </a:extLst>
          </p:cNvPr>
          <p:cNvSpPr/>
          <p:nvPr/>
        </p:nvSpPr>
        <p:spPr bwMode="auto">
          <a:xfrm>
            <a:off x="627625" y="1936384"/>
            <a:ext cx="144000" cy="144000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50000">
                <a:srgbClr val="FFA409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6" name="Rectangle 52">
            <a:extLst>
              <a:ext uri="{FF2B5EF4-FFF2-40B4-BE49-F238E27FC236}">
                <a16:creationId xmlns:a16="http://schemas.microsoft.com/office/drawing/2014/main" id="{7ECD04AB-68EE-C496-4EE1-9754795A649E}"/>
              </a:ext>
            </a:extLst>
          </p:cNvPr>
          <p:cNvSpPr/>
          <p:nvPr/>
        </p:nvSpPr>
        <p:spPr>
          <a:xfrm>
            <a:off x="720098" y="1869885"/>
            <a:ext cx="12692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" panose="020B0502040204020203" pitchFamily="34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7" name="Rectangle 53">
            <a:extLst>
              <a:ext uri="{FF2B5EF4-FFF2-40B4-BE49-F238E27FC236}">
                <a16:creationId xmlns:a16="http://schemas.microsoft.com/office/drawing/2014/main" id="{178FF4B5-ED9F-54C1-EF8D-6ADAD669D483}"/>
              </a:ext>
            </a:extLst>
          </p:cNvPr>
          <p:cNvSpPr/>
          <p:nvPr/>
        </p:nvSpPr>
        <p:spPr>
          <a:xfrm>
            <a:off x="710771" y="2086734"/>
            <a:ext cx="11998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" panose="020B0502040204020203" pitchFamily="34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C9F1179-A950-C518-A895-2EF6FE72B251}"/>
              </a:ext>
            </a:extLst>
          </p:cNvPr>
          <p:cNvSpPr/>
          <p:nvPr/>
        </p:nvSpPr>
        <p:spPr bwMode="auto">
          <a:xfrm>
            <a:off x="627625" y="2153479"/>
            <a:ext cx="144000" cy="144000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50000">
                <a:srgbClr val="FFA409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9" name="Rounded Rectangle 32">
            <a:extLst>
              <a:ext uri="{FF2B5EF4-FFF2-40B4-BE49-F238E27FC236}">
                <a16:creationId xmlns:a16="http://schemas.microsoft.com/office/drawing/2014/main" id="{15F21239-5354-A350-FE98-CB33996630EB}"/>
              </a:ext>
            </a:extLst>
          </p:cNvPr>
          <p:cNvSpPr/>
          <p:nvPr/>
        </p:nvSpPr>
        <p:spPr bwMode="auto">
          <a:xfrm>
            <a:off x="627625" y="3178033"/>
            <a:ext cx="2002363" cy="276999"/>
          </a:xfrm>
          <a:prstGeom prst="roundRect">
            <a:avLst>
              <a:gd name="adj" fmla="val 26000"/>
            </a:avLst>
          </a:prstGeom>
          <a:gradFill flip="none" rotWithShape="1">
            <a:gsLst>
              <a:gs pos="0">
                <a:schemeClr val="tx1"/>
              </a:gs>
              <a:gs pos="50000">
                <a:srgbClr val="B1B1B1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tr-TR" sz="1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Lorem</a:t>
            </a:r>
            <a:r>
              <a:rPr lang="tr-TR" sz="1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 </a:t>
            </a:r>
            <a:r>
              <a:rPr lang="tr-TR" sz="1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Ipsum</a:t>
            </a:r>
            <a:endParaRPr lang="en-US" sz="14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BBF2089-3DDB-96C2-4F39-34D110CA78C0}"/>
              </a:ext>
            </a:extLst>
          </p:cNvPr>
          <p:cNvSpPr/>
          <p:nvPr/>
        </p:nvSpPr>
        <p:spPr bwMode="auto">
          <a:xfrm>
            <a:off x="637486" y="3531387"/>
            <a:ext cx="144000" cy="144000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50000">
                <a:srgbClr val="B1B1B1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11" name="Rectangle 52">
            <a:extLst>
              <a:ext uri="{FF2B5EF4-FFF2-40B4-BE49-F238E27FC236}">
                <a16:creationId xmlns:a16="http://schemas.microsoft.com/office/drawing/2014/main" id="{6F5DC52D-D7EB-01AD-570A-DFDECD5E7732}"/>
              </a:ext>
            </a:extLst>
          </p:cNvPr>
          <p:cNvSpPr/>
          <p:nvPr/>
        </p:nvSpPr>
        <p:spPr>
          <a:xfrm>
            <a:off x="729959" y="3464888"/>
            <a:ext cx="12692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" panose="020B0502040204020203" pitchFamily="34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12" name="Rectangle 53">
            <a:extLst>
              <a:ext uri="{FF2B5EF4-FFF2-40B4-BE49-F238E27FC236}">
                <a16:creationId xmlns:a16="http://schemas.microsoft.com/office/drawing/2014/main" id="{FED839B6-6707-8081-3EEA-F69FB4C1FA13}"/>
              </a:ext>
            </a:extLst>
          </p:cNvPr>
          <p:cNvSpPr/>
          <p:nvPr/>
        </p:nvSpPr>
        <p:spPr>
          <a:xfrm>
            <a:off x="720632" y="3681737"/>
            <a:ext cx="11998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" panose="020B0502040204020203" pitchFamily="34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DA7B27D-80A4-A455-01E6-83FAD61A7295}"/>
              </a:ext>
            </a:extLst>
          </p:cNvPr>
          <p:cNvSpPr/>
          <p:nvPr/>
        </p:nvSpPr>
        <p:spPr bwMode="auto">
          <a:xfrm>
            <a:off x="637486" y="3748482"/>
            <a:ext cx="144000" cy="144000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50000">
                <a:srgbClr val="B1B1B1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14" name="Rounded Rectangle 32">
            <a:extLst>
              <a:ext uri="{FF2B5EF4-FFF2-40B4-BE49-F238E27FC236}">
                <a16:creationId xmlns:a16="http://schemas.microsoft.com/office/drawing/2014/main" id="{3B30B816-8FA9-C5EC-61FD-8C87555F1D7B}"/>
              </a:ext>
            </a:extLst>
          </p:cNvPr>
          <p:cNvSpPr/>
          <p:nvPr/>
        </p:nvSpPr>
        <p:spPr bwMode="auto">
          <a:xfrm>
            <a:off x="617764" y="4747725"/>
            <a:ext cx="2002363" cy="276999"/>
          </a:xfrm>
          <a:prstGeom prst="roundRect">
            <a:avLst>
              <a:gd name="adj" fmla="val 26000"/>
            </a:avLst>
          </a:prstGeom>
          <a:gradFill flip="none" rotWithShape="1">
            <a:gsLst>
              <a:gs pos="0">
                <a:schemeClr val="tx1"/>
              </a:gs>
              <a:gs pos="50000">
                <a:srgbClr val="A33AFE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tr-TR" sz="1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Lorem</a:t>
            </a:r>
            <a:r>
              <a:rPr lang="tr-TR" sz="1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 </a:t>
            </a:r>
            <a:r>
              <a:rPr lang="tr-TR" sz="1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Ipsum</a:t>
            </a:r>
            <a:endParaRPr lang="en-US" sz="14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AC27D80C-5E7D-5FA2-A630-A6376F75A9AB}"/>
              </a:ext>
            </a:extLst>
          </p:cNvPr>
          <p:cNvSpPr/>
          <p:nvPr/>
        </p:nvSpPr>
        <p:spPr bwMode="auto">
          <a:xfrm>
            <a:off x="627625" y="5101079"/>
            <a:ext cx="144000" cy="144000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50000">
                <a:srgbClr val="A33AFE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16" name="Rectangle 52">
            <a:extLst>
              <a:ext uri="{FF2B5EF4-FFF2-40B4-BE49-F238E27FC236}">
                <a16:creationId xmlns:a16="http://schemas.microsoft.com/office/drawing/2014/main" id="{6343C28A-4967-56BE-5825-07F8B89D2EFA}"/>
              </a:ext>
            </a:extLst>
          </p:cNvPr>
          <p:cNvSpPr/>
          <p:nvPr/>
        </p:nvSpPr>
        <p:spPr>
          <a:xfrm>
            <a:off x="720098" y="5034580"/>
            <a:ext cx="12692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" panose="020B0502040204020203" pitchFamily="34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17" name="Rectangle 53">
            <a:extLst>
              <a:ext uri="{FF2B5EF4-FFF2-40B4-BE49-F238E27FC236}">
                <a16:creationId xmlns:a16="http://schemas.microsoft.com/office/drawing/2014/main" id="{73401403-0EB4-D125-3492-E13BFC2DE356}"/>
              </a:ext>
            </a:extLst>
          </p:cNvPr>
          <p:cNvSpPr/>
          <p:nvPr/>
        </p:nvSpPr>
        <p:spPr>
          <a:xfrm>
            <a:off x="710771" y="5251429"/>
            <a:ext cx="11998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" panose="020B0502040204020203" pitchFamily="34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0C9A351-8FE5-2BEE-BFBB-D4D651993F21}"/>
              </a:ext>
            </a:extLst>
          </p:cNvPr>
          <p:cNvSpPr/>
          <p:nvPr/>
        </p:nvSpPr>
        <p:spPr bwMode="auto">
          <a:xfrm>
            <a:off x="627625" y="5318174"/>
            <a:ext cx="144000" cy="144000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50000">
                <a:srgbClr val="A33AFE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19" name="Rounded Rectangle 32">
            <a:extLst>
              <a:ext uri="{FF2B5EF4-FFF2-40B4-BE49-F238E27FC236}">
                <a16:creationId xmlns:a16="http://schemas.microsoft.com/office/drawing/2014/main" id="{F12C6433-EDA1-7FB0-4C70-F9CAC8EBBD6E}"/>
              </a:ext>
            </a:extLst>
          </p:cNvPr>
          <p:cNvSpPr/>
          <p:nvPr/>
        </p:nvSpPr>
        <p:spPr bwMode="auto">
          <a:xfrm>
            <a:off x="9426990" y="1592886"/>
            <a:ext cx="2002363" cy="276999"/>
          </a:xfrm>
          <a:prstGeom prst="roundRect">
            <a:avLst>
              <a:gd name="adj" fmla="val 26000"/>
            </a:avLst>
          </a:prstGeom>
          <a:gradFill flip="none" rotWithShape="1">
            <a:gsLst>
              <a:gs pos="0">
                <a:schemeClr val="tx1"/>
              </a:gs>
              <a:gs pos="50000">
                <a:srgbClr val="0505A4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tr-TR" sz="1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Lorem</a:t>
            </a:r>
            <a:r>
              <a:rPr lang="tr-TR" sz="1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 </a:t>
            </a:r>
            <a:r>
              <a:rPr lang="tr-TR" sz="1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Ipsum</a:t>
            </a:r>
            <a:endParaRPr lang="en-US" sz="14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4F85A71E-CA56-2682-2191-077063372F0C}"/>
              </a:ext>
            </a:extLst>
          </p:cNvPr>
          <p:cNvSpPr/>
          <p:nvPr/>
        </p:nvSpPr>
        <p:spPr bwMode="auto">
          <a:xfrm>
            <a:off x="9436851" y="1946240"/>
            <a:ext cx="144000" cy="144000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50000">
                <a:srgbClr val="0505A4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21" name="Rectangle 52">
            <a:extLst>
              <a:ext uri="{FF2B5EF4-FFF2-40B4-BE49-F238E27FC236}">
                <a16:creationId xmlns:a16="http://schemas.microsoft.com/office/drawing/2014/main" id="{8B99C8A2-A684-8555-33E8-CE958320B925}"/>
              </a:ext>
            </a:extLst>
          </p:cNvPr>
          <p:cNvSpPr/>
          <p:nvPr/>
        </p:nvSpPr>
        <p:spPr>
          <a:xfrm>
            <a:off x="9529324" y="1879741"/>
            <a:ext cx="12692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" panose="020B0502040204020203" pitchFamily="34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22" name="Rectangle 53">
            <a:extLst>
              <a:ext uri="{FF2B5EF4-FFF2-40B4-BE49-F238E27FC236}">
                <a16:creationId xmlns:a16="http://schemas.microsoft.com/office/drawing/2014/main" id="{22A0B938-C744-11B4-52F1-90BFAE156AF7}"/>
              </a:ext>
            </a:extLst>
          </p:cNvPr>
          <p:cNvSpPr/>
          <p:nvPr/>
        </p:nvSpPr>
        <p:spPr>
          <a:xfrm>
            <a:off x="9519997" y="2096590"/>
            <a:ext cx="11998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" panose="020B0502040204020203" pitchFamily="34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5D9EDFF2-BB0C-7143-54CA-583665A69065}"/>
              </a:ext>
            </a:extLst>
          </p:cNvPr>
          <p:cNvSpPr/>
          <p:nvPr/>
        </p:nvSpPr>
        <p:spPr bwMode="auto">
          <a:xfrm>
            <a:off x="9436851" y="2163335"/>
            <a:ext cx="144000" cy="144000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50000">
                <a:srgbClr val="0505A4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24" name="Rounded Rectangle 32">
            <a:extLst>
              <a:ext uri="{FF2B5EF4-FFF2-40B4-BE49-F238E27FC236}">
                <a16:creationId xmlns:a16="http://schemas.microsoft.com/office/drawing/2014/main" id="{ACF5C95B-EAB2-C873-D0F1-8C99A66C5C7C}"/>
              </a:ext>
            </a:extLst>
          </p:cNvPr>
          <p:cNvSpPr/>
          <p:nvPr/>
        </p:nvSpPr>
        <p:spPr bwMode="auto">
          <a:xfrm>
            <a:off x="9436851" y="3173196"/>
            <a:ext cx="2002363" cy="276999"/>
          </a:xfrm>
          <a:prstGeom prst="roundRect">
            <a:avLst>
              <a:gd name="adj" fmla="val 26000"/>
            </a:avLst>
          </a:prstGeom>
          <a:gradFill flip="none" rotWithShape="1">
            <a:gsLst>
              <a:gs pos="0">
                <a:schemeClr val="tx1"/>
              </a:gs>
              <a:gs pos="50000">
                <a:srgbClr val="85FF05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tr-TR" sz="1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Lorem</a:t>
            </a:r>
            <a:r>
              <a:rPr lang="tr-TR" sz="1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 </a:t>
            </a:r>
            <a:r>
              <a:rPr lang="tr-TR" sz="1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Ipsum</a:t>
            </a:r>
            <a:endParaRPr lang="en-US" sz="14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F9DC3430-E8D5-8F03-E757-3DBF4F00CEDF}"/>
              </a:ext>
            </a:extLst>
          </p:cNvPr>
          <p:cNvSpPr/>
          <p:nvPr/>
        </p:nvSpPr>
        <p:spPr bwMode="auto">
          <a:xfrm>
            <a:off x="9446712" y="3526550"/>
            <a:ext cx="144000" cy="144000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50000">
                <a:srgbClr val="85FF05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26" name="Rectangle 52">
            <a:extLst>
              <a:ext uri="{FF2B5EF4-FFF2-40B4-BE49-F238E27FC236}">
                <a16:creationId xmlns:a16="http://schemas.microsoft.com/office/drawing/2014/main" id="{8E4EECCC-339D-DE65-FE2F-AC7948B1A77A}"/>
              </a:ext>
            </a:extLst>
          </p:cNvPr>
          <p:cNvSpPr/>
          <p:nvPr/>
        </p:nvSpPr>
        <p:spPr>
          <a:xfrm>
            <a:off x="9539185" y="3460051"/>
            <a:ext cx="12692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" panose="020B0502040204020203" pitchFamily="34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27" name="Rectangle 53">
            <a:extLst>
              <a:ext uri="{FF2B5EF4-FFF2-40B4-BE49-F238E27FC236}">
                <a16:creationId xmlns:a16="http://schemas.microsoft.com/office/drawing/2014/main" id="{E7E86E53-936C-251E-B7DE-AC21D7D31217}"/>
              </a:ext>
            </a:extLst>
          </p:cNvPr>
          <p:cNvSpPr/>
          <p:nvPr/>
        </p:nvSpPr>
        <p:spPr>
          <a:xfrm>
            <a:off x="9529858" y="3676900"/>
            <a:ext cx="11998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" panose="020B0502040204020203" pitchFamily="34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B268F3A8-138A-9B10-D5C5-8BDF8E578B69}"/>
              </a:ext>
            </a:extLst>
          </p:cNvPr>
          <p:cNvSpPr/>
          <p:nvPr/>
        </p:nvSpPr>
        <p:spPr bwMode="auto">
          <a:xfrm>
            <a:off x="9446712" y="3743645"/>
            <a:ext cx="144000" cy="144000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50000">
                <a:srgbClr val="85FF05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29" name="Rounded Rectangle 32">
            <a:extLst>
              <a:ext uri="{FF2B5EF4-FFF2-40B4-BE49-F238E27FC236}">
                <a16:creationId xmlns:a16="http://schemas.microsoft.com/office/drawing/2014/main" id="{997CF1C3-124D-0147-632C-860F91D0F369}"/>
              </a:ext>
            </a:extLst>
          </p:cNvPr>
          <p:cNvSpPr/>
          <p:nvPr/>
        </p:nvSpPr>
        <p:spPr bwMode="auto">
          <a:xfrm>
            <a:off x="9426990" y="4775676"/>
            <a:ext cx="2002363" cy="276999"/>
          </a:xfrm>
          <a:prstGeom prst="roundRect">
            <a:avLst>
              <a:gd name="adj" fmla="val 26000"/>
            </a:avLst>
          </a:prstGeom>
          <a:gradFill flip="none" rotWithShape="1">
            <a:gsLst>
              <a:gs pos="0">
                <a:schemeClr val="tx1"/>
              </a:gs>
              <a:gs pos="50000">
                <a:srgbClr val="05BCFE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tr-TR" sz="1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Lorem</a:t>
            </a:r>
            <a:r>
              <a:rPr lang="tr-TR" sz="1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 </a:t>
            </a:r>
            <a:r>
              <a:rPr lang="tr-TR" sz="1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Ipsum</a:t>
            </a:r>
            <a:endParaRPr lang="en-US" sz="14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9CE81443-4F1A-051A-5FF0-7000EC92BC4F}"/>
              </a:ext>
            </a:extLst>
          </p:cNvPr>
          <p:cNvSpPr/>
          <p:nvPr/>
        </p:nvSpPr>
        <p:spPr bwMode="auto">
          <a:xfrm>
            <a:off x="9436851" y="5129030"/>
            <a:ext cx="144000" cy="144000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50000">
                <a:srgbClr val="05BCFE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31" name="Rectangle 52">
            <a:extLst>
              <a:ext uri="{FF2B5EF4-FFF2-40B4-BE49-F238E27FC236}">
                <a16:creationId xmlns:a16="http://schemas.microsoft.com/office/drawing/2014/main" id="{83B5F5B5-DA66-B91C-D50E-6DA1115DDFC8}"/>
              </a:ext>
            </a:extLst>
          </p:cNvPr>
          <p:cNvSpPr/>
          <p:nvPr/>
        </p:nvSpPr>
        <p:spPr>
          <a:xfrm>
            <a:off x="9529324" y="5062531"/>
            <a:ext cx="12692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" panose="020B0502040204020203" pitchFamily="34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32" name="Rectangle 53">
            <a:extLst>
              <a:ext uri="{FF2B5EF4-FFF2-40B4-BE49-F238E27FC236}">
                <a16:creationId xmlns:a16="http://schemas.microsoft.com/office/drawing/2014/main" id="{DCCC27EA-B83B-62F9-CB99-EDF84A3D2287}"/>
              </a:ext>
            </a:extLst>
          </p:cNvPr>
          <p:cNvSpPr/>
          <p:nvPr/>
        </p:nvSpPr>
        <p:spPr>
          <a:xfrm>
            <a:off x="9519997" y="5279380"/>
            <a:ext cx="11998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" panose="020B0502040204020203" pitchFamily="34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892E156E-038B-72FA-7B00-B57B987A26EB}"/>
              </a:ext>
            </a:extLst>
          </p:cNvPr>
          <p:cNvSpPr/>
          <p:nvPr/>
        </p:nvSpPr>
        <p:spPr bwMode="auto">
          <a:xfrm>
            <a:off x="9436851" y="5346125"/>
            <a:ext cx="144000" cy="144000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50000">
                <a:srgbClr val="05BCFE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34" name="Rounded Rectangle 32">
            <a:extLst>
              <a:ext uri="{FF2B5EF4-FFF2-40B4-BE49-F238E27FC236}">
                <a16:creationId xmlns:a16="http://schemas.microsoft.com/office/drawing/2014/main" id="{6F22248C-742A-4FA5-7BF9-B3ED803271FF}"/>
              </a:ext>
            </a:extLst>
          </p:cNvPr>
          <p:cNvSpPr/>
          <p:nvPr/>
        </p:nvSpPr>
        <p:spPr bwMode="auto">
          <a:xfrm>
            <a:off x="5065095" y="6077297"/>
            <a:ext cx="2002363" cy="276999"/>
          </a:xfrm>
          <a:prstGeom prst="roundRect">
            <a:avLst>
              <a:gd name="adj" fmla="val 26000"/>
            </a:avLst>
          </a:prstGeom>
          <a:gradFill flip="none" rotWithShape="1">
            <a:gsLst>
              <a:gs pos="0">
                <a:schemeClr val="tx1"/>
              </a:gs>
              <a:gs pos="51000">
                <a:srgbClr val="FC0707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tr-TR" sz="1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Lorem</a:t>
            </a:r>
            <a:r>
              <a:rPr lang="tr-TR" sz="1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 </a:t>
            </a:r>
            <a:r>
              <a:rPr lang="tr-TR" sz="1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Ipsum</a:t>
            </a:r>
            <a:endParaRPr lang="en-US" sz="14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AEA83DA9-2F5A-241B-ADB3-7B16202950F5}"/>
              </a:ext>
            </a:extLst>
          </p:cNvPr>
          <p:cNvSpPr/>
          <p:nvPr/>
        </p:nvSpPr>
        <p:spPr bwMode="auto">
          <a:xfrm>
            <a:off x="5074956" y="6430651"/>
            <a:ext cx="144000" cy="144000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51000">
                <a:srgbClr val="FC0707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36" name="Rectangle 52">
            <a:extLst>
              <a:ext uri="{FF2B5EF4-FFF2-40B4-BE49-F238E27FC236}">
                <a16:creationId xmlns:a16="http://schemas.microsoft.com/office/drawing/2014/main" id="{F6391CC1-8633-42AC-9337-72869FCF6B5D}"/>
              </a:ext>
            </a:extLst>
          </p:cNvPr>
          <p:cNvSpPr/>
          <p:nvPr/>
        </p:nvSpPr>
        <p:spPr>
          <a:xfrm>
            <a:off x="5167429" y="6364152"/>
            <a:ext cx="12692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" panose="020B0502040204020203" pitchFamily="34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37" name="Rectangle 53">
            <a:extLst>
              <a:ext uri="{FF2B5EF4-FFF2-40B4-BE49-F238E27FC236}">
                <a16:creationId xmlns:a16="http://schemas.microsoft.com/office/drawing/2014/main" id="{562268F5-44B2-CBE9-6A5E-FDC93901C4A7}"/>
              </a:ext>
            </a:extLst>
          </p:cNvPr>
          <p:cNvSpPr/>
          <p:nvPr/>
        </p:nvSpPr>
        <p:spPr>
          <a:xfrm>
            <a:off x="5158102" y="6581001"/>
            <a:ext cx="11998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" panose="020B0502040204020203" pitchFamily="34" charset="0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01CCF720-22E0-3526-627C-2BABF3DE5E8C}"/>
              </a:ext>
            </a:extLst>
          </p:cNvPr>
          <p:cNvSpPr/>
          <p:nvPr/>
        </p:nvSpPr>
        <p:spPr bwMode="auto">
          <a:xfrm>
            <a:off x="5074956" y="6647746"/>
            <a:ext cx="144000" cy="144000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51000">
                <a:srgbClr val="FC0707"/>
              </a:gs>
              <a:gs pos="100000">
                <a:schemeClr val="tx1"/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extrusionH="114300">
            <a:bevelT w="114300" h="114300"/>
            <a:bevelB w="114300" h="114300"/>
          </a:sp3d>
        </p:spPr>
        <p:txBody>
          <a:bodyPr vert="horz" wrap="square" lIns="13680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grpSp>
        <p:nvGrpSpPr>
          <p:cNvPr id="39" name="Grup 38">
            <a:extLst>
              <a:ext uri="{FF2B5EF4-FFF2-40B4-BE49-F238E27FC236}">
                <a16:creationId xmlns:a16="http://schemas.microsoft.com/office/drawing/2014/main" id="{838821E7-37F9-CD1B-31D1-1E696F754ECF}"/>
              </a:ext>
            </a:extLst>
          </p:cNvPr>
          <p:cNvGrpSpPr/>
          <p:nvPr/>
        </p:nvGrpSpPr>
        <p:grpSpPr>
          <a:xfrm>
            <a:off x="3418847" y="1190548"/>
            <a:ext cx="5112832" cy="5238774"/>
            <a:chOff x="3004961" y="655628"/>
            <a:chExt cx="5112832" cy="5238774"/>
          </a:xfrm>
        </p:grpSpPr>
        <p:grpSp>
          <p:nvGrpSpPr>
            <p:cNvPr id="40" name="Grup 39">
              <a:extLst>
                <a:ext uri="{FF2B5EF4-FFF2-40B4-BE49-F238E27FC236}">
                  <a16:creationId xmlns:a16="http://schemas.microsoft.com/office/drawing/2014/main" id="{617BFB49-FA0D-415D-A941-44BE14900FFA}"/>
                </a:ext>
              </a:extLst>
            </p:cNvPr>
            <p:cNvGrpSpPr/>
            <p:nvPr/>
          </p:nvGrpSpPr>
          <p:grpSpPr>
            <a:xfrm>
              <a:off x="3004961" y="655628"/>
              <a:ext cx="5112832" cy="5238774"/>
              <a:chOff x="3004961" y="655628"/>
              <a:chExt cx="5112832" cy="5238774"/>
            </a:xfrm>
            <a:effectLst/>
          </p:grpSpPr>
          <p:sp>
            <p:nvSpPr>
              <p:cNvPr id="49" name="Freeform 20">
                <a:extLst>
                  <a:ext uri="{FF2B5EF4-FFF2-40B4-BE49-F238E27FC236}">
                    <a16:creationId xmlns:a16="http://schemas.microsoft.com/office/drawing/2014/main" id="{49CF5DD6-45FF-16AB-0F81-890C76CD00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3743" y="928250"/>
                <a:ext cx="1838638" cy="1564293"/>
              </a:xfrm>
              <a:custGeom>
                <a:avLst/>
                <a:gdLst/>
                <a:ahLst/>
                <a:cxnLst>
                  <a:cxn ang="0">
                    <a:pos x="697" y="411"/>
                  </a:cxn>
                  <a:cxn ang="0">
                    <a:pos x="697" y="0"/>
                  </a:cxn>
                  <a:cxn ang="0">
                    <a:pos x="0" y="337"/>
                  </a:cxn>
                  <a:cxn ang="0">
                    <a:pos x="322" y="593"/>
                  </a:cxn>
                  <a:cxn ang="0">
                    <a:pos x="697" y="411"/>
                  </a:cxn>
                </a:cxnLst>
                <a:rect l="0" t="0" r="r" b="b"/>
                <a:pathLst>
                  <a:path w="697" h="593">
                    <a:moveTo>
                      <a:pt x="697" y="411"/>
                    </a:moveTo>
                    <a:lnTo>
                      <a:pt x="697" y="0"/>
                    </a:lnTo>
                    <a:lnTo>
                      <a:pt x="0" y="337"/>
                    </a:lnTo>
                    <a:lnTo>
                      <a:pt x="322" y="593"/>
                    </a:lnTo>
                    <a:lnTo>
                      <a:pt x="697" y="411"/>
                    </a:lnTo>
                    <a:close/>
                  </a:path>
                </a:pathLst>
              </a:custGeom>
              <a:solidFill>
                <a:srgbClr val="FF9904"/>
              </a:solidFill>
              <a:ln w="9525">
                <a:solidFill>
                  <a:srgbClr val="FFA409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190500" h="190500"/>
                <a:bevelB w="190500" h="1905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Bahnschrift" panose="020B0502040204020203" pitchFamily="34" charset="0"/>
                </a:endParaRPr>
              </a:p>
            </p:txBody>
          </p:sp>
          <p:sp>
            <p:nvSpPr>
              <p:cNvPr id="50" name="Freeform 20">
                <a:extLst>
                  <a:ext uri="{FF2B5EF4-FFF2-40B4-BE49-F238E27FC236}">
                    <a16:creationId xmlns:a16="http://schemas.microsoft.com/office/drawing/2014/main" id="{61DE31FB-0336-F893-4AF0-0076F5501E94}"/>
                  </a:ext>
                </a:extLst>
              </p:cNvPr>
              <p:cNvSpPr>
                <a:spLocks/>
              </p:cNvSpPr>
              <p:nvPr/>
            </p:nvSpPr>
            <p:spPr bwMode="auto">
              <a:xfrm rot="3060000">
                <a:off x="5337235" y="792800"/>
                <a:ext cx="1838638" cy="1564293"/>
              </a:xfrm>
              <a:custGeom>
                <a:avLst/>
                <a:gdLst/>
                <a:ahLst/>
                <a:cxnLst>
                  <a:cxn ang="0">
                    <a:pos x="697" y="411"/>
                  </a:cxn>
                  <a:cxn ang="0">
                    <a:pos x="697" y="0"/>
                  </a:cxn>
                  <a:cxn ang="0">
                    <a:pos x="0" y="337"/>
                  </a:cxn>
                  <a:cxn ang="0">
                    <a:pos x="322" y="593"/>
                  </a:cxn>
                  <a:cxn ang="0">
                    <a:pos x="697" y="411"/>
                  </a:cxn>
                </a:cxnLst>
                <a:rect l="0" t="0" r="r" b="b"/>
                <a:pathLst>
                  <a:path w="697" h="593">
                    <a:moveTo>
                      <a:pt x="697" y="411"/>
                    </a:moveTo>
                    <a:lnTo>
                      <a:pt x="697" y="0"/>
                    </a:lnTo>
                    <a:lnTo>
                      <a:pt x="0" y="337"/>
                    </a:lnTo>
                    <a:lnTo>
                      <a:pt x="322" y="593"/>
                    </a:lnTo>
                    <a:lnTo>
                      <a:pt x="697" y="411"/>
                    </a:lnTo>
                    <a:close/>
                  </a:path>
                </a:pathLst>
              </a:custGeom>
              <a:solidFill>
                <a:srgbClr val="000099"/>
              </a:solidFill>
              <a:ln w="9525">
                <a:solidFill>
                  <a:srgbClr val="0505A4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190500" h="190500"/>
                <a:bevelB w="190500" h="1905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Bahnschrift" panose="020B0502040204020203" pitchFamily="34" charset="0"/>
                </a:endParaRPr>
              </a:p>
            </p:txBody>
          </p:sp>
          <p:sp>
            <p:nvSpPr>
              <p:cNvPr id="51" name="Freeform 20">
                <a:extLst>
                  <a:ext uri="{FF2B5EF4-FFF2-40B4-BE49-F238E27FC236}">
                    <a16:creationId xmlns:a16="http://schemas.microsoft.com/office/drawing/2014/main" id="{11C3DD31-6184-EA9E-6557-15586D60B87D}"/>
                  </a:ext>
                </a:extLst>
              </p:cNvPr>
              <p:cNvSpPr>
                <a:spLocks/>
              </p:cNvSpPr>
              <p:nvPr/>
            </p:nvSpPr>
            <p:spPr bwMode="auto">
              <a:xfrm rot="6120000">
                <a:off x="6416328" y="1952680"/>
                <a:ext cx="1838638" cy="1564293"/>
              </a:xfrm>
              <a:custGeom>
                <a:avLst/>
                <a:gdLst/>
                <a:ahLst/>
                <a:cxnLst>
                  <a:cxn ang="0">
                    <a:pos x="697" y="411"/>
                  </a:cxn>
                  <a:cxn ang="0">
                    <a:pos x="697" y="0"/>
                  </a:cxn>
                  <a:cxn ang="0">
                    <a:pos x="0" y="337"/>
                  </a:cxn>
                  <a:cxn ang="0">
                    <a:pos x="322" y="593"/>
                  </a:cxn>
                  <a:cxn ang="0">
                    <a:pos x="697" y="411"/>
                  </a:cxn>
                </a:cxnLst>
                <a:rect l="0" t="0" r="r" b="b"/>
                <a:pathLst>
                  <a:path w="697" h="593">
                    <a:moveTo>
                      <a:pt x="697" y="411"/>
                    </a:moveTo>
                    <a:lnTo>
                      <a:pt x="697" y="0"/>
                    </a:lnTo>
                    <a:lnTo>
                      <a:pt x="0" y="337"/>
                    </a:lnTo>
                    <a:lnTo>
                      <a:pt x="322" y="593"/>
                    </a:lnTo>
                    <a:lnTo>
                      <a:pt x="697" y="411"/>
                    </a:lnTo>
                    <a:close/>
                  </a:path>
                </a:pathLst>
              </a:custGeom>
              <a:solidFill>
                <a:srgbClr val="7BF600"/>
              </a:solidFill>
              <a:ln w="9525">
                <a:solidFill>
                  <a:srgbClr val="A4FF3A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190500" h="190500"/>
                <a:bevelB w="190500" h="1905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Bahnschrift" panose="020B0502040204020203" pitchFamily="34" charset="0"/>
                </a:endParaRPr>
              </a:p>
            </p:txBody>
          </p:sp>
          <p:sp>
            <p:nvSpPr>
              <p:cNvPr id="52" name="Freeform 20">
                <a:extLst>
                  <a:ext uri="{FF2B5EF4-FFF2-40B4-BE49-F238E27FC236}">
                    <a16:creationId xmlns:a16="http://schemas.microsoft.com/office/drawing/2014/main" id="{8A21E6F3-D4F4-3283-2BB3-FF15A6F63B90}"/>
                  </a:ext>
                </a:extLst>
              </p:cNvPr>
              <p:cNvSpPr>
                <a:spLocks/>
              </p:cNvSpPr>
              <p:nvPr/>
            </p:nvSpPr>
            <p:spPr bwMode="auto">
              <a:xfrm rot="9240000">
                <a:off x="6213105" y="3522341"/>
                <a:ext cx="1838638" cy="1564293"/>
              </a:xfrm>
              <a:custGeom>
                <a:avLst/>
                <a:gdLst/>
                <a:ahLst/>
                <a:cxnLst>
                  <a:cxn ang="0">
                    <a:pos x="697" y="411"/>
                  </a:cxn>
                  <a:cxn ang="0">
                    <a:pos x="697" y="0"/>
                  </a:cxn>
                  <a:cxn ang="0">
                    <a:pos x="0" y="337"/>
                  </a:cxn>
                  <a:cxn ang="0">
                    <a:pos x="322" y="593"/>
                  </a:cxn>
                  <a:cxn ang="0">
                    <a:pos x="697" y="411"/>
                  </a:cxn>
                </a:cxnLst>
                <a:rect l="0" t="0" r="r" b="b"/>
                <a:pathLst>
                  <a:path w="697" h="593">
                    <a:moveTo>
                      <a:pt x="697" y="411"/>
                    </a:moveTo>
                    <a:lnTo>
                      <a:pt x="697" y="0"/>
                    </a:lnTo>
                    <a:lnTo>
                      <a:pt x="0" y="337"/>
                    </a:lnTo>
                    <a:lnTo>
                      <a:pt x="322" y="593"/>
                    </a:lnTo>
                    <a:lnTo>
                      <a:pt x="697" y="411"/>
                    </a:lnTo>
                    <a:close/>
                  </a:path>
                </a:pathLst>
              </a:custGeom>
              <a:solidFill>
                <a:srgbClr val="00B0F0"/>
              </a:solidFill>
              <a:ln w="9525">
                <a:solidFill>
                  <a:srgbClr val="05BCFE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190500" h="190500"/>
                <a:bevelB w="190500" h="1905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Bahnschrift" panose="020B0502040204020203" pitchFamily="34" charset="0"/>
                </a:endParaRPr>
              </a:p>
            </p:txBody>
          </p:sp>
          <p:sp>
            <p:nvSpPr>
              <p:cNvPr id="53" name="Freeform 20">
                <a:extLst>
                  <a:ext uri="{FF2B5EF4-FFF2-40B4-BE49-F238E27FC236}">
                    <a16:creationId xmlns:a16="http://schemas.microsoft.com/office/drawing/2014/main" id="{D9FD1BFC-2202-5F0E-1313-513594DAE7B9}"/>
                  </a:ext>
                </a:extLst>
              </p:cNvPr>
              <p:cNvSpPr>
                <a:spLocks/>
              </p:cNvSpPr>
              <p:nvPr/>
            </p:nvSpPr>
            <p:spPr bwMode="auto">
              <a:xfrm rot="12300000">
                <a:off x="4839285" y="4330109"/>
                <a:ext cx="1838638" cy="1564293"/>
              </a:xfrm>
              <a:custGeom>
                <a:avLst/>
                <a:gdLst/>
                <a:ahLst/>
                <a:cxnLst>
                  <a:cxn ang="0">
                    <a:pos x="697" y="411"/>
                  </a:cxn>
                  <a:cxn ang="0">
                    <a:pos x="697" y="0"/>
                  </a:cxn>
                  <a:cxn ang="0">
                    <a:pos x="0" y="337"/>
                  </a:cxn>
                  <a:cxn ang="0">
                    <a:pos x="322" y="593"/>
                  </a:cxn>
                  <a:cxn ang="0">
                    <a:pos x="697" y="411"/>
                  </a:cxn>
                </a:cxnLst>
                <a:rect l="0" t="0" r="r" b="b"/>
                <a:pathLst>
                  <a:path w="697" h="593">
                    <a:moveTo>
                      <a:pt x="697" y="411"/>
                    </a:moveTo>
                    <a:lnTo>
                      <a:pt x="697" y="0"/>
                    </a:lnTo>
                    <a:lnTo>
                      <a:pt x="0" y="337"/>
                    </a:lnTo>
                    <a:lnTo>
                      <a:pt x="322" y="593"/>
                    </a:lnTo>
                    <a:lnTo>
                      <a:pt x="697" y="411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solidFill>
                  <a:srgbClr val="FF0505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190500" h="190500"/>
                <a:bevelB w="190500" h="1905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Bahnschrift" panose="020B0502040204020203" pitchFamily="34" charset="0"/>
                </a:endParaRPr>
              </a:p>
            </p:txBody>
          </p:sp>
          <p:sp>
            <p:nvSpPr>
              <p:cNvPr id="54" name="Freeform 20">
                <a:extLst>
                  <a:ext uri="{FF2B5EF4-FFF2-40B4-BE49-F238E27FC236}">
                    <a16:creationId xmlns:a16="http://schemas.microsoft.com/office/drawing/2014/main" id="{29971A51-6DAD-0CC1-DB8B-27C88B42F77D}"/>
                  </a:ext>
                </a:extLst>
              </p:cNvPr>
              <p:cNvSpPr>
                <a:spLocks/>
              </p:cNvSpPr>
              <p:nvPr/>
            </p:nvSpPr>
            <p:spPr bwMode="auto">
              <a:xfrm rot="15420000">
                <a:off x="3351214" y="3771321"/>
                <a:ext cx="1838638" cy="1564293"/>
              </a:xfrm>
              <a:custGeom>
                <a:avLst/>
                <a:gdLst/>
                <a:ahLst/>
                <a:cxnLst>
                  <a:cxn ang="0">
                    <a:pos x="697" y="411"/>
                  </a:cxn>
                  <a:cxn ang="0">
                    <a:pos x="697" y="0"/>
                  </a:cxn>
                  <a:cxn ang="0">
                    <a:pos x="0" y="337"/>
                  </a:cxn>
                  <a:cxn ang="0">
                    <a:pos x="322" y="593"/>
                  </a:cxn>
                  <a:cxn ang="0">
                    <a:pos x="697" y="411"/>
                  </a:cxn>
                </a:cxnLst>
                <a:rect l="0" t="0" r="r" b="b"/>
                <a:pathLst>
                  <a:path w="697" h="593">
                    <a:moveTo>
                      <a:pt x="697" y="411"/>
                    </a:moveTo>
                    <a:lnTo>
                      <a:pt x="697" y="0"/>
                    </a:lnTo>
                    <a:lnTo>
                      <a:pt x="0" y="337"/>
                    </a:lnTo>
                    <a:lnTo>
                      <a:pt x="322" y="593"/>
                    </a:lnTo>
                    <a:lnTo>
                      <a:pt x="697" y="411"/>
                    </a:lnTo>
                    <a:close/>
                  </a:path>
                </a:pathLst>
              </a:custGeom>
              <a:solidFill>
                <a:srgbClr val="9933FF"/>
              </a:solidFill>
              <a:ln w="9525">
                <a:solidFill>
                  <a:srgbClr val="A43AFF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190500" h="190500"/>
                <a:bevelB w="190500" h="1905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Bahnschrift" panose="020B0502040204020203" pitchFamily="34" charset="0"/>
                </a:endParaRPr>
              </a:p>
            </p:txBody>
          </p:sp>
          <p:sp>
            <p:nvSpPr>
              <p:cNvPr id="55" name="Freeform 20">
                <a:extLst>
                  <a:ext uri="{FF2B5EF4-FFF2-40B4-BE49-F238E27FC236}">
                    <a16:creationId xmlns:a16="http://schemas.microsoft.com/office/drawing/2014/main" id="{BA8DE03B-C6CC-746F-C6B8-DB3ADFB70428}"/>
                  </a:ext>
                </a:extLst>
              </p:cNvPr>
              <p:cNvSpPr>
                <a:spLocks/>
              </p:cNvSpPr>
              <p:nvPr/>
            </p:nvSpPr>
            <p:spPr bwMode="auto">
              <a:xfrm rot="18480000">
                <a:off x="2867789" y="2252638"/>
                <a:ext cx="1838638" cy="1564293"/>
              </a:xfrm>
              <a:custGeom>
                <a:avLst/>
                <a:gdLst/>
                <a:ahLst/>
                <a:cxnLst>
                  <a:cxn ang="0">
                    <a:pos x="697" y="411"/>
                  </a:cxn>
                  <a:cxn ang="0">
                    <a:pos x="697" y="0"/>
                  </a:cxn>
                  <a:cxn ang="0">
                    <a:pos x="0" y="337"/>
                  </a:cxn>
                  <a:cxn ang="0">
                    <a:pos x="322" y="593"/>
                  </a:cxn>
                  <a:cxn ang="0">
                    <a:pos x="697" y="411"/>
                  </a:cxn>
                </a:cxnLst>
                <a:rect l="0" t="0" r="r" b="b"/>
                <a:pathLst>
                  <a:path w="697" h="593">
                    <a:moveTo>
                      <a:pt x="697" y="411"/>
                    </a:moveTo>
                    <a:lnTo>
                      <a:pt x="697" y="0"/>
                    </a:lnTo>
                    <a:lnTo>
                      <a:pt x="0" y="337"/>
                    </a:lnTo>
                    <a:lnTo>
                      <a:pt x="322" y="593"/>
                    </a:lnTo>
                    <a:lnTo>
                      <a:pt x="697" y="411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>
                <a:solidFill>
                  <a:srgbClr val="B1B1B1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190500" h="190500"/>
                <a:bevelB w="190500" h="1905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Bahnschrift" panose="020B0502040204020203" pitchFamily="34" charset="0"/>
                </a:endParaRPr>
              </a:p>
            </p:txBody>
          </p:sp>
          <p:sp>
            <p:nvSpPr>
              <p:cNvPr id="56" name="Freeform 32">
                <a:extLst>
                  <a:ext uri="{FF2B5EF4-FFF2-40B4-BE49-F238E27FC236}">
                    <a16:creationId xmlns:a16="http://schemas.microsoft.com/office/drawing/2014/main" id="{D3C25224-96E6-EF4B-FED7-47013DE50B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51209" y="2355703"/>
                <a:ext cx="1901948" cy="1857102"/>
              </a:xfrm>
              <a:custGeom>
                <a:avLst/>
                <a:gdLst/>
                <a:ahLst/>
                <a:cxnLst>
                  <a:cxn ang="0">
                    <a:pos x="721" y="451"/>
                  </a:cxn>
                  <a:cxn ang="0">
                    <a:pos x="650" y="139"/>
                  </a:cxn>
                  <a:cxn ang="0">
                    <a:pos x="359" y="0"/>
                  </a:cxn>
                  <a:cxn ang="0">
                    <a:pos x="71" y="139"/>
                  </a:cxn>
                  <a:cxn ang="0">
                    <a:pos x="0" y="451"/>
                  </a:cxn>
                  <a:cxn ang="0">
                    <a:pos x="201" y="704"/>
                  </a:cxn>
                  <a:cxn ang="0">
                    <a:pos x="520" y="704"/>
                  </a:cxn>
                  <a:cxn ang="0">
                    <a:pos x="721" y="451"/>
                  </a:cxn>
                </a:cxnLst>
                <a:rect l="0" t="0" r="r" b="b"/>
                <a:pathLst>
                  <a:path w="721" h="704">
                    <a:moveTo>
                      <a:pt x="721" y="451"/>
                    </a:moveTo>
                    <a:lnTo>
                      <a:pt x="650" y="139"/>
                    </a:lnTo>
                    <a:lnTo>
                      <a:pt x="359" y="0"/>
                    </a:lnTo>
                    <a:lnTo>
                      <a:pt x="71" y="139"/>
                    </a:lnTo>
                    <a:lnTo>
                      <a:pt x="0" y="451"/>
                    </a:lnTo>
                    <a:lnTo>
                      <a:pt x="201" y="704"/>
                    </a:lnTo>
                    <a:lnTo>
                      <a:pt x="520" y="704"/>
                    </a:lnTo>
                    <a:lnTo>
                      <a:pt x="721" y="451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E1E1E1"/>
                  </a:gs>
                  <a:gs pos="50000">
                    <a:srgbClr val="FFFFFF"/>
                  </a:gs>
                  <a:gs pos="100000">
                    <a:schemeClr val="bg1"/>
                  </a:gs>
                </a:gsLst>
                <a:lin ang="5400000" scaled="1"/>
                <a:tileRect/>
              </a:gradFill>
              <a:ln w="9525">
                <a:noFill/>
                <a:round/>
                <a:headEnd/>
                <a:tailEnd/>
              </a:ln>
              <a:effectLst>
                <a:glow rad="127000">
                  <a:schemeClr val="bg2"/>
                </a:glow>
                <a:outerShdw blurRad="368300" dist="27940" dir="5400000" sx="123000" sy="123000" algn="ctr">
                  <a:schemeClr val="bg2">
                    <a:lumMod val="50000"/>
                    <a:alpha val="44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190500"/>
                <a:bevelB w="190500" h="1905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Bahnschrift" panose="020B0502040204020203" pitchFamily="34" charset="0"/>
                </a:endParaRPr>
              </a:p>
            </p:txBody>
          </p:sp>
        </p:grpSp>
        <p:sp>
          <p:nvSpPr>
            <p:cNvPr id="41" name="Metin kutusu 40">
              <a:extLst>
                <a:ext uri="{FF2B5EF4-FFF2-40B4-BE49-F238E27FC236}">
                  <a16:creationId xmlns:a16="http://schemas.microsoft.com/office/drawing/2014/main" id="{A6B585F2-3467-DFDE-6EFC-F0A12FD9C6C3}"/>
                </a:ext>
              </a:extLst>
            </p:cNvPr>
            <p:cNvSpPr txBox="1"/>
            <p:nvPr/>
          </p:nvSpPr>
          <p:spPr>
            <a:xfrm>
              <a:off x="4997902" y="2961089"/>
              <a:ext cx="120856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b="1" dirty="0">
                  <a:solidFill>
                    <a:schemeClr val="bg2">
                      <a:lumMod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hnschrift" panose="020B0502040204020203" pitchFamily="34" charset="0"/>
                  <a:cs typeface="Arial" panose="020B0604020202020204" pitchFamily="34" charset="0"/>
                </a:rPr>
                <a:t>LOREM IPSUM</a:t>
              </a:r>
            </a:p>
          </p:txBody>
        </p:sp>
        <p:sp>
          <p:nvSpPr>
            <p:cNvPr id="42" name="Metin kutusu 41">
              <a:extLst>
                <a:ext uri="{FF2B5EF4-FFF2-40B4-BE49-F238E27FC236}">
                  <a16:creationId xmlns:a16="http://schemas.microsoft.com/office/drawing/2014/main" id="{86AD9611-F218-1D6A-B8C0-26AB011A07CD}"/>
                </a:ext>
              </a:extLst>
            </p:cNvPr>
            <p:cNvSpPr txBox="1"/>
            <p:nvPr/>
          </p:nvSpPr>
          <p:spPr>
            <a:xfrm rot="20016327">
              <a:off x="4057664" y="1560851"/>
              <a:ext cx="157609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600" dirty="0" err="1">
                  <a:solidFill>
                    <a:srgbClr val="FFFFFF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Lorem</a:t>
              </a:r>
              <a:r>
                <a:rPr lang="tr-TR" sz="1600" dirty="0">
                  <a:solidFill>
                    <a:srgbClr val="FFFFFF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 </a:t>
              </a:r>
              <a:r>
                <a:rPr lang="tr-TR" sz="1600" dirty="0" err="1">
                  <a:solidFill>
                    <a:srgbClr val="FFFFFF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Ipsum</a:t>
              </a:r>
              <a:endParaRPr lang="tr-TR" sz="1600" dirty="0">
                <a:solidFill>
                  <a:srgbClr val="FFFFFF"/>
                </a:solidFill>
                <a:latin typeface="Bahnschrift" panose="020B05020402040202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Metin kutusu 42">
              <a:extLst>
                <a:ext uri="{FF2B5EF4-FFF2-40B4-BE49-F238E27FC236}">
                  <a16:creationId xmlns:a16="http://schemas.microsoft.com/office/drawing/2014/main" id="{DCFDD121-4FC7-B84A-0505-FC0ED08B465A}"/>
                </a:ext>
              </a:extLst>
            </p:cNvPr>
            <p:cNvSpPr txBox="1"/>
            <p:nvPr/>
          </p:nvSpPr>
          <p:spPr>
            <a:xfrm rot="1460796">
              <a:off x="5527029" y="1615794"/>
              <a:ext cx="157609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600" dirty="0" err="1">
                  <a:solidFill>
                    <a:srgbClr val="FFFFFF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Lorem</a:t>
              </a:r>
              <a:r>
                <a:rPr lang="tr-TR" sz="1600" dirty="0">
                  <a:solidFill>
                    <a:srgbClr val="FFFFFF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 </a:t>
              </a:r>
              <a:r>
                <a:rPr lang="tr-TR" sz="1600" dirty="0" err="1">
                  <a:solidFill>
                    <a:srgbClr val="FFFFFF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Ipsum</a:t>
              </a:r>
              <a:endParaRPr lang="tr-TR" sz="1600" dirty="0">
                <a:solidFill>
                  <a:srgbClr val="FFFFFF"/>
                </a:solidFill>
                <a:latin typeface="Bahnschrift" panose="020B05020402040202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Metin kutusu 43">
              <a:extLst>
                <a:ext uri="{FF2B5EF4-FFF2-40B4-BE49-F238E27FC236}">
                  <a16:creationId xmlns:a16="http://schemas.microsoft.com/office/drawing/2014/main" id="{82AEDC3B-CA86-40E2-322A-589A7183BB54}"/>
                </a:ext>
              </a:extLst>
            </p:cNvPr>
            <p:cNvSpPr txBox="1"/>
            <p:nvPr/>
          </p:nvSpPr>
          <p:spPr>
            <a:xfrm rot="4577162">
              <a:off x="6480086" y="2729117"/>
              <a:ext cx="157609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600" dirty="0" err="1">
                  <a:solidFill>
                    <a:srgbClr val="FFFFFF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Lorem</a:t>
              </a:r>
              <a:r>
                <a:rPr lang="tr-TR" sz="1600" dirty="0">
                  <a:solidFill>
                    <a:srgbClr val="FFFFFF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 </a:t>
              </a:r>
              <a:r>
                <a:rPr lang="tr-TR" sz="1600" dirty="0" err="1">
                  <a:solidFill>
                    <a:srgbClr val="FFFFFF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Ipsum</a:t>
              </a:r>
              <a:endParaRPr lang="tr-TR" sz="1600" dirty="0">
                <a:solidFill>
                  <a:srgbClr val="FFFFFF"/>
                </a:solidFill>
                <a:latin typeface="Bahnschrift" panose="020B05020402040202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Metin kutusu 44">
              <a:extLst>
                <a:ext uri="{FF2B5EF4-FFF2-40B4-BE49-F238E27FC236}">
                  <a16:creationId xmlns:a16="http://schemas.microsoft.com/office/drawing/2014/main" id="{60961B8D-15B3-F589-4E14-D41DFA8820BE}"/>
                </a:ext>
              </a:extLst>
            </p:cNvPr>
            <p:cNvSpPr txBox="1"/>
            <p:nvPr/>
          </p:nvSpPr>
          <p:spPr>
            <a:xfrm rot="18595984">
              <a:off x="6115165" y="4148096"/>
              <a:ext cx="157609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600" dirty="0" err="1">
                  <a:solidFill>
                    <a:srgbClr val="FFFFFF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Lorem</a:t>
              </a:r>
              <a:r>
                <a:rPr lang="tr-TR" sz="1600" dirty="0">
                  <a:solidFill>
                    <a:srgbClr val="FFFFFF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 </a:t>
              </a:r>
              <a:r>
                <a:rPr lang="tr-TR" sz="1600" dirty="0" err="1">
                  <a:solidFill>
                    <a:srgbClr val="FFFFFF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Ipsum</a:t>
              </a:r>
              <a:endParaRPr lang="tr-TR" sz="1600" dirty="0">
                <a:solidFill>
                  <a:srgbClr val="FFFFFF"/>
                </a:solidFill>
                <a:latin typeface="Bahnschrift" panose="020B05020402040202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Metin kutusu 45">
              <a:extLst>
                <a:ext uri="{FF2B5EF4-FFF2-40B4-BE49-F238E27FC236}">
                  <a16:creationId xmlns:a16="http://schemas.microsoft.com/office/drawing/2014/main" id="{311C5BA8-2974-6B32-8EAA-A4BF96F4F6B9}"/>
                </a:ext>
              </a:extLst>
            </p:cNvPr>
            <p:cNvSpPr txBox="1"/>
            <p:nvPr/>
          </p:nvSpPr>
          <p:spPr>
            <a:xfrm>
              <a:off x="4791022" y="4699524"/>
              <a:ext cx="157609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600" dirty="0" err="1">
                  <a:solidFill>
                    <a:srgbClr val="FFFFFF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Lorem</a:t>
              </a:r>
              <a:r>
                <a:rPr lang="tr-TR" sz="1600" dirty="0">
                  <a:solidFill>
                    <a:srgbClr val="FFFFFF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 </a:t>
              </a:r>
              <a:r>
                <a:rPr lang="tr-TR" sz="1600" dirty="0" err="1">
                  <a:solidFill>
                    <a:srgbClr val="FFFFFF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Ipsum</a:t>
              </a:r>
              <a:endParaRPr lang="tr-TR" sz="1600" dirty="0">
                <a:solidFill>
                  <a:srgbClr val="FFFFFF"/>
                </a:solidFill>
                <a:latin typeface="Bahnschrift" panose="020B05020402040202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Metin kutusu 46">
              <a:extLst>
                <a:ext uri="{FF2B5EF4-FFF2-40B4-BE49-F238E27FC236}">
                  <a16:creationId xmlns:a16="http://schemas.microsoft.com/office/drawing/2014/main" id="{FC9FBABC-9A64-38F7-2821-CE8F1FF30549}"/>
                </a:ext>
              </a:extLst>
            </p:cNvPr>
            <p:cNvSpPr txBox="1"/>
            <p:nvPr/>
          </p:nvSpPr>
          <p:spPr>
            <a:xfrm rot="3034177">
              <a:off x="3572836" y="4087810"/>
              <a:ext cx="157609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600" dirty="0" err="1">
                  <a:solidFill>
                    <a:srgbClr val="FFFFFF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Lorem</a:t>
              </a:r>
              <a:r>
                <a:rPr lang="tr-TR" sz="1600" dirty="0">
                  <a:solidFill>
                    <a:srgbClr val="FFFFFF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 </a:t>
              </a:r>
              <a:r>
                <a:rPr lang="tr-TR" sz="1600" dirty="0" err="1">
                  <a:solidFill>
                    <a:srgbClr val="FFFFFF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Ipsum</a:t>
              </a:r>
              <a:endParaRPr lang="tr-TR" sz="1600" dirty="0">
                <a:solidFill>
                  <a:srgbClr val="FFFFFF"/>
                </a:solidFill>
                <a:latin typeface="Bahnschrift" panose="020B05020402040202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Metin kutusu 47">
              <a:extLst>
                <a:ext uri="{FF2B5EF4-FFF2-40B4-BE49-F238E27FC236}">
                  <a16:creationId xmlns:a16="http://schemas.microsoft.com/office/drawing/2014/main" id="{F269BB4A-60BC-F00B-64B8-5F0E4BC423B0}"/>
                </a:ext>
              </a:extLst>
            </p:cNvPr>
            <p:cNvSpPr txBox="1"/>
            <p:nvPr/>
          </p:nvSpPr>
          <p:spPr>
            <a:xfrm rot="16980097">
              <a:off x="3189661" y="2743807"/>
              <a:ext cx="157609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600" dirty="0" err="1">
                  <a:solidFill>
                    <a:srgbClr val="FFFFFF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Lorem</a:t>
              </a:r>
              <a:r>
                <a:rPr lang="tr-TR" sz="1600" dirty="0">
                  <a:solidFill>
                    <a:srgbClr val="FFFFFF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 </a:t>
              </a:r>
              <a:r>
                <a:rPr lang="tr-TR" sz="1600" dirty="0" err="1">
                  <a:solidFill>
                    <a:srgbClr val="FFFFFF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Ipsum</a:t>
              </a:r>
              <a:endParaRPr lang="tr-TR" sz="1600" dirty="0">
                <a:solidFill>
                  <a:srgbClr val="FFFFFF"/>
                </a:solidFill>
                <a:latin typeface="Bahnschrift" panose="020B0502040204020203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6122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ED4A46C3-20B1-2807-D1E6-9E45197CB267}"/>
              </a:ext>
            </a:extLst>
          </p:cNvPr>
          <p:cNvSpPr txBox="1"/>
          <p:nvPr/>
        </p:nvSpPr>
        <p:spPr>
          <a:xfrm>
            <a:off x="7721063" y="500513"/>
            <a:ext cx="4356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cs typeface="Arial" panose="020B0604020202020204" pitchFamily="34" charset="0"/>
              </a:rPr>
              <a:t>BAŞLIK</a:t>
            </a:r>
          </a:p>
        </p:txBody>
      </p:sp>
      <p:grpSp>
        <p:nvGrpSpPr>
          <p:cNvPr id="2" name="Grup 1">
            <a:extLst>
              <a:ext uri="{FF2B5EF4-FFF2-40B4-BE49-F238E27FC236}">
                <a16:creationId xmlns:a16="http://schemas.microsoft.com/office/drawing/2014/main" id="{290F2F84-BE17-D9D2-0336-63FFB0FDF357}"/>
              </a:ext>
            </a:extLst>
          </p:cNvPr>
          <p:cNvGrpSpPr/>
          <p:nvPr/>
        </p:nvGrpSpPr>
        <p:grpSpPr>
          <a:xfrm>
            <a:off x="2135187" y="1450605"/>
            <a:ext cx="7921626" cy="4637374"/>
            <a:chOff x="2466975" y="1325276"/>
            <a:chExt cx="7921626" cy="4637374"/>
          </a:xfrm>
        </p:grpSpPr>
        <p:sp>
          <p:nvSpPr>
            <p:cNvPr id="57" name="Rectangle 18">
              <a:extLst>
                <a:ext uri="{FF2B5EF4-FFF2-40B4-BE49-F238E27FC236}">
                  <a16:creationId xmlns:a16="http://schemas.microsoft.com/office/drawing/2014/main" id="{EB16A8B7-AC37-E241-B7B7-E3A507AE354C}"/>
                </a:ext>
              </a:extLst>
            </p:cNvPr>
            <p:cNvSpPr/>
            <p:nvPr/>
          </p:nvSpPr>
          <p:spPr bwMode="auto">
            <a:xfrm>
              <a:off x="5562600" y="1752601"/>
              <a:ext cx="1743076" cy="3116260"/>
            </a:xfrm>
            <a:prstGeom prst="rect">
              <a:avLst/>
            </a:prstGeom>
            <a:gradFill flip="none" rotWithShape="1">
              <a:gsLst>
                <a:gs pos="0">
                  <a:sysClr val="window" lastClr="FFFFFF">
                    <a:shade val="30000"/>
                    <a:satMod val="115000"/>
                  </a:sysClr>
                </a:gs>
                <a:gs pos="50000">
                  <a:sysClr val="window" lastClr="FFFFFF">
                    <a:shade val="67500"/>
                    <a:satMod val="115000"/>
                  </a:sysClr>
                </a:gs>
                <a:gs pos="100000">
                  <a:sysClr val="window" lastClr="FFFFFF">
                    <a:shade val="100000"/>
                    <a:satMod val="115000"/>
                  </a:sysClr>
                </a:gs>
              </a:gsLst>
              <a:lin ang="540000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Bahnschrift" panose="020B0502040204020203" pitchFamily="34" charset="0"/>
              </a:endParaRPr>
            </a:p>
          </p:txBody>
        </p:sp>
        <p:sp>
          <p:nvSpPr>
            <p:cNvPr id="58" name="Freeform 17">
              <a:extLst>
                <a:ext uri="{FF2B5EF4-FFF2-40B4-BE49-F238E27FC236}">
                  <a16:creationId xmlns:a16="http://schemas.microsoft.com/office/drawing/2014/main" id="{049D08AB-5070-C495-B736-2EC7E684FA6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9650" y="4868862"/>
              <a:ext cx="1598613" cy="1093788"/>
            </a:xfrm>
            <a:custGeom>
              <a:avLst/>
              <a:gdLst/>
              <a:ahLst/>
              <a:cxnLst>
                <a:cxn ang="0">
                  <a:pos x="1007" y="344"/>
                </a:cxn>
                <a:cxn ang="0">
                  <a:pos x="865" y="689"/>
                </a:cxn>
                <a:cxn ang="0">
                  <a:pos x="0" y="689"/>
                </a:cxn>
                <a:cxn ang="0">
                  <a:pos x="142" y="344"/>
                </a:cxn>
                <a:cxn ang="0">
                  <a:pos x="0" y="0"/>
                </a:cxn>
                <a:cxn ang="0">
                  <a:pos x="865" y="0"/>
                </a:cxn>
                <a:cxn ang="0">
                  <a:pos x="1007" y="344"/>
                </a:cxn>
              </a:cxnLst>
              <a:rect l="0" t="0" r="r" b="b"/>
              <a:pathLst>
                <a:path w="1007" h="689">
                  <a:moveTo>
                    <a:pt x="1007" y="344"/>
                  </a:moveTo>
                  <a:lnTo>
                    <a:pt x="865" y="689"/>
                  </a:lnTo>
                  <a:lnTo>
                    <a:pt x="0" y="689"/>
                  </a:lnTo>
                  <a:lnTo>
                    <a:pt x="142" y="344"/>
                  </a:lnTo>
                  <a:lnTo>
                    <a:pt x="0" y="0"/>
                  </a:lnTo>
                  <a:lnTo>
                    <a:pt x="865" y="0"/>
                  </a:lnTo>
                  <a:lnTo>
                    <a:pt x="1007" y="34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5BCFE"/>
                </a:gs>
                <a:gs pos="100000">
                  <a:srgbClr val="D5F4FF"/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  <a:effectLst>
              <a:reflection blurRad="6350" stA="50000" endA="300" endPos="55000" dir="5400000" sy="-100000" algn="bl" rotWithShape="0"/>
            </a:effectLst>
            <a:scene3d>
              <a:camera prst="orthographicFront"/>
              <a:lightRig rig="threePt" dir="t"/>
            </a:scene3d>
            <a:sp3d extrusionH="76200">
              <a:bevelT prst="coolSlant"/>
              <a:bevelB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kern="0">
                <a:solidFill>
                  <a:srgbClr val="383838"/>
                </a:solidFill>
                <a:latin typeface="Bahnschrift" panose="020B0502040204020203" pitchFamily="34" charset="0"/>
              </a:endParaRPr>
            </a:p>
          </p:txBody>
        </p:sp>
        <p:sp>
          <p:nvSpPr>
            <p:cNvPr id="59" name="Freeform 19">
              <a:extLst>
                <a:ext uri="{FF2B5EF4-FFF2-40B4-BE49-F238E27FC236}">
                  <a16:creationId xmlns:a16="http://schemas.microsoft.com/office/drawing/2014/main" id="{B2101818-4EE8-33DB-1A60-37F0E7092141}"/>
                </a:ext>
              </a:extLst>
            </p:cNvPr>
            <p:cNvSpPr>
              <a:spLocks/>
            </p:cNvSpPr>
            <p:nvPr/>
          </p:nvSpPr>
          <p:spPr bwMode="auto">
            <a:xfrm>
              <a:off x="8789988" y="4868862"/>
              <a:ext cx="1598613" cy="1093788"/>
            </a:xfrm>
            <a:custGeom>
              <a:avLst/>
              <a:gdLst/>
              <a:ahLst/>
              <a:cxnLst>
                <a:cxn ang="0">
                  <a:pos x="1007" y="344"/>
                </a:cxn>
                <a:cxn ang="0">
                  <a:pos x="865" y="689"/>
                </a:cxn>
                <a:cxn ang="0">
                  <a:pos x="0" y="689"/>
                </a:cxn>
                <a:cxn ang="0">
                  <a:pos x="142" y="344"/>
                </a:cxn>
                <a:cxn ang="0">
                  <a:pos x="0" y="0"/>
                </a:cxn>
                <a:cxn ang="0">
                  <a:pos x="865" y="0"/>
                </a:cxn>
                <a:cxn ang="0">
                  <a:pos x="1007" y="344"/>
                </a:cxn>
              </a:cxnLst>
              <a:rect l="0" t="0" r="r" b="b"/>
              <a:pathLst>
                <a:path w="1007" h="689">
                  <a:moveTo>
                    <a:pt x="1007" y="344"/>
                  </a:moveTo>
                  <a:lnTo>
                    <a:pt x="865" y="689"/>
                  </a:lnTo>
                  <a:lnTo>
                    <a:pt x="0" y="689"/>
                  </a:lnTo>
                  <a:lnTo>
                    <a:pt x="142" y="344"/>
                  </a:lnTo>
                  <a:lnTo>
                    <a:pt x="0" y="0"/>
                  </a:lnTo>
                  <a:lnTo>
                    <a:pt x="865" y="0"/>
                  </a:lnTo>
                  <a:lnTo>
                    <a:pt x="1007" y="34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5FF05"/>
                </a:gs>
                <a:gs pos="100000">
                  <a:srgbClr val="B6FF5D">
                    <a:alpha val="68000"/>
                  </a:srgb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  <a:effectLst>
              <a:reflection blurRad="6350" stA="50000" endA="300" endPos="55000" dir="5400000" sy="-100000" algn="bl" rotWithShape="0"/>
            </a:effectLst>
            <a:scene3d>
              <a:camera prst="orthographicFront"/>
              <a:lightRig rig="threePt" dir="t"/>
            </a:scene3d>
            <a:sp3d extrusionH="76200">
              <a:bevelT prst="coolSlant"/>
              <a:bevelB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kern="0">
                <a:solidFill>
                  <a:srgbClr val="383838"/>
                </a:solidFill>
                <a:latin typeface="Bahnschrift" panose="020B0502040204020203" pitchFamily="34" charset="0"/>
              </a:endParaRPr>
            </a:p>
          </p:txBody>
        </p:sp>
        <p:sp>
          <p:nvSpPr>
            <p:cNvPr id="60" name="Freeform 21">
              <a:extLst>
                <a:ext uri="{FF2B5EF4-FFF2-40B4-BE49-F238E27FC236}">
                  <a16:creationId xmlns:a16="http://schemas.microsoft.com/office/drawing/2014/main" id="{061DB2A8-9BDA-C908-6D2D-D4328AD3CCF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7650" y="4868862"/>
              <a:ext cx="2200275" cy="1093788"/>
            </a:xfrm>
            <a:custGeom>
              <a:avLst/>
              <a:gdLst/>
              <a:ahLst/>
              <a:cxnLst>
                <a:cxn ang="0">
                  <a:pos x="1386" y="344"/>
                </a:cxn>
                <a:cxn ang="0">
                  <a:pos x="1244" y="0"/>
                </a:cxn>
                <a:cxn ang="0">
                  <a:pos x="144" y="0"/>
                </a:cxn>
                <a:cxn ang="0">
                  <a:pos x="0" y="344"/>
                </a:cxn>
                <a:cxn ang="0">
                  <a:pos x="144" y="689"/>
                </a:cxn>
                <a:cxn ang="0">
                  <a:pos x="1244" y="689"/>
                </a:cxn>
                <a:cxn ang="0">
                  <a:pos x="1386" y="344"/>
                </a:cxn>
              </a:cxnLst>
              <a:rect l="0" t="0" r="r" b="b"/>
              <a:pathLst>
                <a:path w="1386" h="689">
                  <a:moveTo>
                    <a:pt x="1386" y="344"/>
                  </a:moveTo>
                  <a:lnTo>
                    <a:pt x="1244" y="0"/>
                  </a:lnTo>
                  <a:lnTo>
                    <a:pt x="144" y="0"/>
                  </a:lnTo>
                  <a:lnTo>
                    <a:pt x="0" y="344"/>
                  </a:lnTo>
                  <a:lnTo>
                    <a:pt x="144" y="689"/>
                  </a:lnTo>
                  <a:lnTo>
                    <a:pt x="1244" y="689"/>
                  </a:lnTo>
                  <a:lnTo>
                    <a:pt x="1386" y="344"/>
                  </a:lnTo>
                  <a:close/>
                </a:path>
              </a:pathLst>
            </a:custGeom>
            <a:gradFill>
              <a:gsLst>
                <a:gs pos="0">
                  <a:srgbClr val="FF0505"/>
                </a:gs>
                <a:gs pos="100000">
                  <a:srgbClr val="FF0505"/>
                </a:gs>
                <a:gs pos="55000">
                  <a:srgbClr val="FF9797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>
              <a:reflection blurRad="6350" stA="50000" endA="300" endPos="55000" dir="5400000" sy="-100000" algn="bl" rotWithShape="0"/>
            </a:effectLst>
            <a:scene3d>
              <a:camera prst="orthographicFront"/>
              <a:lightRig rig="threePt" dir="t"/>
            </a:scene3d>
            <a:sp3d extrusionH="76200">
              <a:bevelT prst="coolSlant"/>
              <a:bevelB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Bahnschrift" panose="020B0502040204020203" pitchFamily="34" charset="0"/>
              </a:endParaRPr>
            </a:p>
          </p:txBody>
        </p:sp>
        <p:sp>
          <p:nvSpPr>
            <p:cNvPr id="61" name="Freeform 23">
              <a:extLst>
                <a:ext uri="{FF2B5EF4-FFF2-40B4-BE49-F238E27FC236}">
                  <a16:creationId xmlns:a16="http://schemas.microsoft.com/office/drawing/2014/main" id="{573C6C03-0038-A442-C994-D9472CE2FF1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7313" y="4868862"/>
              <a:ext cx="1601788" cy="1093788"/>
            </a:xfrm>
            <a:custGeom>
              <a:avLst/>
              <a:gdLst/>
              <a:ahLst/>
              <a:cxnLst>
                <a:cxn ang="0">
                  <a:pos x="0" y="344"/>
                </a:cxn>
                <a:cxn ang="0">
                  <a:pos x="144" y="689"/>
                </a:cxn>
                <a:cxn ang="0">
                  <a:pos x="1009" y="689"/>
                </a:cxn>
                <a:cxn ang="0">
                  <a:pos x="865" y="344"/>
                </a:cxn>
                <a:cxn ang="0">
                  <a:pos x="1009" y="0"/>
                </a:cxn>
                <a:cxn ang="0">
                  <a:pos x="144" y="0"/>
                </a:cxn>
                <a:cxn ang="0">
                  <a:pos x="0" y="344"/>
                </a:cxn>
              </a:cxnLst>
              <a:rect l="0" t="0" r="r" b="b"/>
              <a:pathLst>
                <a:path w="1009" h="689">
                  <a:moveTo>
                    <a:pt x="0" y="344"/>
                  </a:moveTo>
                  <a:lnTo>
                    <a:pt x="144" y="689"/>
                  </a:lnTo>
                  <a:lnTo>
                    <a:pt x="1009" y="689"/>
                  </a:lnTo>
                  <a:lnTo>
                    <a:pt x="865" y="344"/>
                  </a:lnTo>
                  <a:lnTo>
                    <a:pt x="1009" y="0"/>
                  </a:lnTo>
                  <a:lnTo>
                    <a:pt x="144" y="0"/>
                  </a:lnTo>
                  <a:lnTo>
                    <a:pt x="0" y="34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5BCFE"/>
                </a:gs>
                <a:gs pos="100000">
                  <a:srgbClr val="D5F4FF"/>
                </a:gs>
              </a:gsLst>
              <a:lin ang="10800000" scaled="1"/>
              <a:tileRect/>
            </a:gradFill>
            <a:ln w="9525">
              <a:noFill/>
              <a:round/>
              <a:headEnd/>
              <a:tailEnd/>
            </a:ln>
            <a:effectLst>
              <a:reflection blurRad="6350" stA="50000" endA="300" endPos="55000" dir="5400000" sy="-100000" algn="bl" rotWithShape="0"/>
            </a:effectLst>
            <a:scene3d>
              <a:camera prst="orthographicFront"/>
              <a:lightRig rig="threePt" dir="t"/>
            </a:scene3d>
            <a:sp3d extrusionH="76200">
              <a:bevelT prst="coolSlant"/>
              <a:bevelB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Bahnschrift" panose="020B0502040204020203" pitchFamily="34" charset="0"/>
              </a:endParaRPr>
            </a:p>
          </p:txBody>
        </p:sp>
        <p:sp>
          <p:nvSpPr>
            <p:cNvPr id="62" name="Freeform 25">
              <a:extLst>
                <a:ext uri="{FF2B5EF4-FFF2-40B4-BE49-F238E27FC236}">
                  <a16:creationId xmlns:a16="http://schemas.microsoft.com/office/drawing/2014/main" id="{0EB98417-451B-A007-37A2-69D10C526F8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6975" y="4868862"/>
              <a:ext cx="1598613" cy="1093788"/>
            </a:xfrm>
            <a:custGeom>
              <a:avLst/>
              <a:gdLst/>
              <a:ahLst/>
              <a:cxnLst>
                <a:cxn ang="0">
                  <a:pos x="0" y="344"/>
                </a:cxn>
                <a:cxn ang="0">
                  <a:pos x="142" y="689"/>
                </a:cxn>
                <a:cxn ang="0">
                  <a:pos x="1007" y="689"/>
                </a:cxn>
                <a:cxn ang="0">
                  <a:pos x="865" y="344"/>
                </a:cxn>
                <a:cxn ang="0">
                  <a:pos x="1007" y="0"/>
                </a:cxn>
                <a:cxn ang="0">
                  <a:pos x="142" y="0"/>
                </a:cxn>
                <a:cxn ang="0">
                  <a:pos x="0" y="344"/>
                </a:cxn>
              </a:cxnLst>
              <a:rect l="0" t="0" r="r" b="b"/>
              <a:pathLst>
                <a:path w="1007" h="689">
                  <a:moveTo>
                    <a:pt x="0" y="344"/>
                  </a:moveTo>
                  <a:lnTo>
                    <a:pt x="142" y="689"/>
                  </a:lnTo>
                  <a:lnTo>
                    <a:pt x="1007" y="689"/>
                  </a:lnTo>
                  <a:lnTo>
                    <a:pt x="865" y="344"/>
                  </a:lnTo>
                  <a:lnTo>
                    <a:pt x="1007" y="0"/>
                  </a:lnTo>
                  <a:lnTo>
                    <a:pt x="142" y="0"/>
                  </a:lnTo>
                  <a:lnTo>
                    <a:pt x="0" y="34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5FF05"/>
                </a:gs>
                <a:gs pos="100000">
                  <a:srgbClr val="B6FF5D">
                    <a:alpha val="68000"/>
                  </a:srgbClr>
                </a:gs>
              </a:gsLst>
              <a:lin ang="10800000" scaled="1"/>
              <a:tileRect/>
            </a:gradFill>
            <a:ln w="9525">
              <a:noFill/>
              <a:round/>
              <a:headEnd/>
              <a:tailEnd/>
            </a:ln>
            <a:effectLst>
              <a:reflection blurRad="6350" stA="50000" endA="300" endPos="55000" dir="5400000" sy="-100000" algn="bl" rotWithShape="0"/>
            </a:effectLst>
            <a:scene3d>
              <a:camera prst="orthographicFront"/>
              <a:lightRig rig="threePt" dir="t"/>
            </a:scene3d>
            <a:sp3d extrusionH="76200">
              <a:bevelT prst="coolSlant"/>
              <a:bevelB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Bahnschrift" panose="020B0502040204020203" pitchFamily="34" charset="0"/>
              </a:endParaRPr>
            </a:p>
          </p:txBody>
        </p:sp>
        <p:sp>
          <p:nvSpPr>
            <p:cNvPr id="63" name="Rectangle 28">
              <a:extLst>
                <a:ext uri="{FF2B5EF4-FFF2-40B4-BE49-F238E27FC236}">
                  <a16:creationId xmlns:a16="http://schemas.microsoft.com/office/drawing/2014/main" id="{9F9DE760-32DE-83A2-8E3E-23D3AEF4482A}"/>
                </a:ext>
              </a:extLst>
            </p:cNvPr>
            <p:cNvSpPr/>
            <p:nvPr/>
          </p:nvSpPr>
          <p:spPr>
            <a:xfrm>
              <a:off x="5695950" y="1971675"/>
              <a:ext cx="1504950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383838">
                      <a:lumMod val="50000"/>
                    </a:srgbClr>
                  </a:solidFill>
                  <a:effectLst/>
                  <a:uLnTx/>
                  <a:uFillTx/>
                  <a:latin typeface="Bahnschrift" panose="020B0502040204020203" pitchFamily="34" charset="0"/>
                </a:rPr>
                <a:t>Lorem</a:t>
              </a: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383838">
                      <a:lumMod val="50000"/>
                    </a:srgbClr>
                  </a:solidFill>
                  <a:effectLst/>
                  <a:uLnTx/>
                  <a:uFillTx/>
                  <a:latin typeface="Bahnschrift" panose="020B0502040204020203" pitchFamily="34" charset="0"/>
                </a:rPr>
                <a:t> </a:t>
              </a:r>
              <a:r>
                <a:rPr kumimoji="0" lang="en-US" sz="2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383838">
                      <a:lumMod val="50000"/>
                    </a:srgbClr>
                  </a:solidFill>
                  <a:effectLst/>
                  <a:uLnTx/>
                  <a:uFillTx/>
                  <a:latin typeface="Bahnschrift" panose="020B0502040204020203" pitchFamily="34" charset="0"/>
                </a:rPr>
                <a:t>Ipsum</a:t>
              </a: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383838">
                      <a:lumMod val="50000"/>
                    </a:srgbClr>
                  </a:solidFill>
                  <a:effectLst/>
                  <a:uLnTx/>
                  <a:uFillTx/>
                  <a:latin typeface="Bahnschrift" panose="020B0502040204020203" pitchFamily="34" charset="0"/>
                </a:rPr>
                <a:t> </a:t>
              </a:r>
            </a:p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383838">
                      <a:lumMod val="50000"/>
                    </a:srgbClr>
                  </a:solidFill>
                  <a:effectLst/>
                  <a:uLnTx/>
                  <a:uFillTx/>
                  <a:latin typeface="Bahnschrift" panose="020B0502040204020203" pitchFamily="34" charset="0"/>
                </a:rPr>
                <a:t>Lorem</a:t>
              </a:r>
              <a:r>
                <a:rPr kumimoji="0" lang="tr-TR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383838">
                      <a:lumMod val="50000"/>
                    </a:srgbClr>
                  </a:solidFill>
                  <a:effectLst/>
                  <a:uLnTx/>
                  <a:uFillTx/>
                  <a:latin typeface="Bahnschrift" panose="020B0502040204020203" pitchFamily="34" charset="0"/>
                </a:rPr>
                <a:t> </a:t>
              </a:r>
              <a:r>
                <a:rPr kumimoji="0" lang="tr-TR" sz="1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383838">
                      <a:lumMod val="50000"/>
                    </a:srgbClr>
                  </a:solidFill>
                  <a:effectLst/>
                  <a:uLnTx/>
                  <a:uFillTx/>
                  <a:latin typeface="Bahnschrift" panose="020B0502040204020203" pitchFamily="34" charset="0"/>
                </a:rPr>
                <a:t>Ipsum</a:t>
              </a: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383838">
                    <a:lumMod val="50000"/>
                  </a:srgbClr>
                </a:solidFill>
                <a:effectLst/>
                <a:uLnTx/>
                <a:uFillTx/>
                <a:latin typeface="Bahnschrift" panose="020B0502040204020203" pitchFamily="34" charset="0"/>
              </a:endParaRPr>
            </a:p>
          </p:txBody>
        </p:sp>
        <p:grpSp>
          <p:nvGrpSpPr>
            <p:cNvPr id="64" name="Grup 63">
              <a:extLst>
                <a:ext uri="{FF2B5EF4-FFF2-40B4-BE49-F238E27FC236}">
                  <a16:creationId xmlns:a16="http://schemas.microsoft.com/office/drawing/2014/main" id="{70C9666D-FAB3-CC9A-DDC7-B84A751CF249}"/>
                </a:ext>
              </a:extLst>
            </p:cNvPr>
            <p:cNvGrpSpPr/>
            <p:nvPr/>
          </p:nvGrpSpPr>
          <p:grpSpPr>
            <a:xfrm>
              <a:off x="2686051" y="2133598"/>
              <a:ext cx="1390649" cy="2735263"/>
              <a:chOff x="2686051" y="2133598"/>
              <a:chExt cx="1390649" cy="2735263"/>
            </a:xfrm>
          </p:grpSpPr>
          <p:sp>
            <p:nvSpPr>
              <p:cNvPr id="79" name="Rectangle 14">
                <a:extLst>
                  <a:ext uri="{FF2B5EF4-FFF2-40B4-BE49-F238E27FC236}">
                    <a16:creationId xmlns:a16="http://schemas.microsoft.com/office/drawing/2014/main" id="{898B27C6-20E4-3801-E6A3-DC459DBD5F7F}"/>
                  </a:ext>
                </a:extLst>
              </p:cNvPr>
              <p:cNvSpPr/>
              <p:nvPr/>
            </p:nvSpPr>
            <p:spPr bwMode="auto">
              <a:xfrm>
                <a:off x="2686051" y="2428874"/>
                <a:ext cx="1371600" cy="2439987"/>
              </a:xfrm>
              <a:prstGeom prst="rect">
                <a:avLst/>
              </a:prstGeom>
              <a:gradFill flip="none" rotWithShape="1">
                <a:gsLst>
                  <a:gs pos="0">
                    <a:sysClr val="window" lastClr="FFFFFF">
                      <a:shade val="30000"/>
                      <a:satMod val="115000"/>
                    </a:sysClr>
                  </a:gs>
                  <a:gs pos="50000">
                    <a:sysClr val="window" lastClr="FFFFFF">
                      <a:shade val="67500"/>
                      <a:satMod val="115000"/>
                    </a:sysClr>
                  </a:gs>
                  <a:gs pos="100000">
                    <a:sysClr val="window" lastClr="FFFFFF">
                      <a:shade val="100000"/>
                      <a:satMod val="115000"/>
                    </a:sysClr>
                  </a:gs>
                </a:gsLst>
                <a:lin ang="54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Bahnschrift" panose="020B0502040204020203" pitchFamily="34" charset="0"/>
                </a:endParaRPr>
              </a:p>
            </p:txBody>
          </p:sp>
          <p:sp>
            <p:nvSpPr>
              <p:cNvPr id="80" name="Rectangle 24">
                <a:extLst>
                  <a:ext uri="{FF2B5EF4-FFF2-40B4-BE49-F238E27FC236}">
                    <a16:creationId xmlns:a16="http://schemas.microsoft.com/office/drawing/2014/main" id="{322E155E-345B-F9CA-4B0F-626C5FC91350}"/>
                  </a:ext>
                </a:extLst>
              </p:cNvPr>
              <p:cNvSpPr/>
              <p:nvPr/>
            </p:nvSpPr>
            <p:spPr>
              <a:xfrm>
                <a:off x="2733675" y="2657475"/>
                <a:ext cx="1295400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  <a:latin typeface="Bahnschrift" panose="020B0502040204020203" pitchFamily="34" charset="0"/>
                  </a:rPr>
                  <a:t>Lorem</a:t>
                </a: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  <a:latin typeface="Bahnschrift" panose="020B0502040204020203" pitchFamily="34" charset="0"/>
                  </a:rPr>
                  <a:t> </a:t>
                </a:r>
                <a:r>
                  <a:rPr kumimoji="0" lang="en-US" sz="16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  <a:latin typeface="Bahnschrift" panose="020B0502040204020203" pitchFamily="34" charset="0"/>
                  </a:rPr>
                  <a:t>Ipsum</a:t>
                </a: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  <a:latin typeface="Bahnschrift" panose="020B0502040204020203" pitchFamily="34" charset="0"/>
                  </a:rPr>
                  <a:t> </a:t>
                </a:r>
              </a:p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r-TR" sz="12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  <a:latin typeface="Bahnschrift" panose="020B0502040204020203" pitchFamily="34" charset="0"/>
                  </a:rPr>
                  <a:t>Lorem</a:t>
                </a:r>
                <a:r>
                  <a:rPr kumimoji="0" lang="tr-TR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  <a:latin typeface="Bahnschrift" panose="020B0502040204020203" pitchFamily="34" charset="0"/>
                  </a:rPr>
                  <a:t> </a:t>
                </a:r>
                <a:r>
                  <a:rPr kumimoji="0" lang="tr-TR" sz="12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  <a:latin typeface="Bahnschrift" panose="020B0502040204020203" pitchFamily="34" charset="0"/>
                  </a:rPr>
                  <a:t>Ipsum</a:t>
                </a: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383838">
                      <a:lumMod val="50000"/>
                    </a:srgbClr>
                  </a:solidFill>
                  <a:effectLst/>
                  <a:uLnTx/>
                  <a:uFillTx/>
                  <a:latin typeface="Bahnschrift" panose="020B0502040204020203" pitchFamily="34" charset="0"/>
                </a:endParaRPr>
              </a:p>
            </p:txBody>
          </p:sp>
          <p:sp>
            <p:nvSpPr>
              <p:cNvPr id="81" name="Akış Çizelgesi: Belge 80">
                <a:extLst>
                  <a:ext uri="{FF2B5EF4-FFF2-40B4-BE49-F238E27FC236}">
                    <a16:creationId xmlns:a16="http://schemas.microsoft.com/office/drawing/2014/main" id="{E52EF9D4-DCF2-02B7-EEAF-A9462041EDAF}"/>
                  </a:ext>
                </a:extLst>
              </p:cNvPr>
              <p:cNvSpPr/>
              <p:nvPr/>
            </p:nvSpPr>
            <p:spPr>
              <a:xfrm>
                <a:off x="2686051" y="2133598"/>
                <a:ext cx="1390649" cy="581027"/>
              </a:xfrm>
              <a:prstGeom prst="flowChartDocument">
                <a:avLst/>
              </a:prstGeom>
              <a:solidFill>
                <a:srgbClr val="0A222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>
                  <a:latin typeface="Bahnschrift" panose="020B0502040204020203" pitchFamily="34" charset="0"/>
                </a:endParaRPr>
              </a:p>
            </p:txBody>
          </p:sp>
        </p:grpSp>
        <p:grpSp>
          <p:nvGrpSpPr>
            <p:cNvPr id="65" name="Grup 64">
              <a:extLst>
                <a:ext uri="{FF2B5EF4-FFF2-40B4-BE49-F238E27FC236}">
                  <a16:creationId xmlns:a16="http://schemas.microsoft.com/office/drawing/2014/main" id="{DE44D09F-3D5B-DDB3-3615-7E37A5DAA6F4}"/>
                </a:ext>
              </a:extLst>
            </p:cNvPr>
            <p:cNvGrpSpPr/>
            <p:nvPr/>
          </p:nvGrpSpPr>
          <p:grpSpPr>
            <a:xfrm>
              <a:off x="4114801" y="1951034"/>
              <a:ext cx="1399379" cy="2906713"/>
              <a:chOff x="4114801" y="1962148"/>
              <a:chExt cx="1399379" cy="2906713"/>
            </a:xfrm>
          </p:grpSpPr>
          <p:sp>
            <p:nvSpPr>
              <p:cNvPr id="76" name="Rectangle 15">
                <a:extLst>
                  <a:ext uri="{FF2B5EF4-FFF2-40B4-BE49-F238E27FC236}">
                    <a16:creationId xmlns:a16="http://schemas.microsoft.com/office/drawing/2014/main" id="{9C25E446-D467-CE40-87C2-FF2B2DB99F2C}"/>
                  </a:ext>
                </a:extLst>
              </p:cNvPr>
              <p:cNvSpPr/>
              <p:nvPr/>
            </p:nvSpPr>
            <p:spPr bwMode="auto">
              <a:xfrm>
                <a:off x="4114801" y="2428875"/>
                <a:ext cx="1371600" cy="2439986"/>
              </a:xfrm>
              <a:prstGeom prst="rect">
                <a:avLst/>
              </a:prstGeom>
              <a:gradFill flip="none" rotWithShape="1">
                <a:gsLst>
                  <a:gs pos="0">
                    <a:sysClr val="window" lastClr="FFFFFF">
                      <a:shade val="30000"/>
                      <a:satMod val="115000"/>
                    </a:sysClr>
                  </a:gs>
                  <a:gs pos="50000">
                    <a:sysClr val="window" lastClr="FFFFFF">
                      <a:shade val="67500"/>
                      <a:satMod val="115000"/>
                    </a:sysClr>
                  </a:gs>
                  <a:gs pos="100000">
                    <a:sysClr val="window" lastClr="FFFFFF">
                      <a:shade val="100000"/>
                      <a:satMod val="115000"/>
                    </a:sysClr>
                  </a:gs>
                </a:gsLst>
                <a:lin ang="54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Bahnschrift" panose="020B0502040204020203" pitchFamily="34" charset="0"/>
                </a:endParaRPr>
              </a:p>
            </p:txBody>
          </p:sp>
          <p:sp>
            <p:nvSpPr>
              <p:cNvPr id="77" name="Rectangle 25">
                <a:extLst>
                  <a:ext uri="{FF2B5EF4-FFF2-40B4-BE49-F238E27FC236}">
                    <a16:creationId xmlns:a16="http://schemas.microsoft.com/office/drawing/2014/main" id="{21C23F18-AEFB-563E-D43B-EB75A6B5DEF7}"/>
                  </a:ext>
                </a:extLst>
              </p:cNvPr>
              <p:cNvSpPr/>
              <p:nvPr/>
            </p:nvSpPr>
            <p:spPr>
              <a:xfrm>
                <a:off x="4143374" y="2640677"/>
                <a:ext cx="1295400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  <a:latin typeface="Bahnschrift" panose="020B0502040204020203" pitchFamily="34" charset="0"/>
                  </a:rPr>
                  <a:t>Lorem</a:t>
                </a: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  <a:latin typeface="Bahnschrift" panose="020B0502040204020203" pitchFamily="34" charset="0"/>
                  </a:rPr>
                  <a:t> </a:t>
                </a:r>
                <a:r>
                  <a:rPr kumimoji="0" lang="en-US" sz="16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  <a:latin typeface="Bahnschrift" panose="020B0502040204020203" pitchFamily="34" charset="0"/>
                  </a:rPr>
                  <a:t>Ipsum</a:t>
                </a: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  <a:latin typeface="Bahnschrift" panose="020B0502040204020203" pitchFamily="34" charset="0"/>
                  </a:rPr>
                  <a:t> </a:t>
                </a:r>
              </a:p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r-TR" sz="12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  <a:latin typeface="Bahnschrift" panose="020B0502040204020203" pitchFamily="34" charset="0"/>
                  </a:rPr>
                  <a:t>Lorem</a:t>
                </a:r>
                <a:r>
                  <a:rPr kumimoji="0" lang="tr-TR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  <a:latin typeface="Bahnschrift" panose="020B0502040204020203" pitchFamily="34" charset="0"/>
                  </a:rPr>
                  <a:t> </a:t>
                </a:r>
                <a:r>
                  <a:rPr kumimoji="0" lang="tr-TR" sz="12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  <a:latin typeface="Bahnschrift" panose="020B0502040204020203" pitchFamily="34" charset="0"/>
                  </a:rPr>
                  <a:t>Ipsum</a:t>
                </a: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383838">
                      <a:lumMod val="50000"/>
                    </a:srgbClr>
                  </a:solidFill>
                  <a:effectLst/>
                  <a:uLnTx/>
                  <a:uFillTx/>
                  <a:latin typeface="Bahnschrift" panose="020B0502040204020203" pitchFamily="34" charset="0"/>
                </a:endParaRPr>
              </a:p>
            </p:txBody>
          </p:sp>
          <p:sp>
            <p:nvSpPr>
              <p:cNvPr id="78" name="Akış Çizelgesi: Belge 77">
                <a:extLst>
                  <a:ext uri="{FF2B5EF4-FFF2-40B4-BE49-F238E27FC236}">
                    <a16:creationId xmlns:a16="http://schemas.microsoft.com/office/drawing/2014/main" id="{1470ECB0-7C43-6897-1E92-DCC8A80F2474}"/>
                  </a:ext>
                </a:extLst>
              </p:cNvPr>
              <p:cNvSpPr/>
              <p:nvPr/>
            </p:nvSpPr>
            <p:spPr>
              <a:xfrm>
                <a:off x="4123531" y="1962148"/>
                <a:ext cx="1390649" cy="581027"/>
              </a:xfrm>
              <a:prstGeom prst="flowChartDocument">
                <a:avLst/>
              </a:prstGeom>
              <a:solidFill>
                <a:srgbClr val="0A222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>
                  <a:latin typeface="Bahnschrift" panose="020B0502040204020203" pitchFamily="34" charset="0"/>
                </a:endParaRPr>
              </a:p>
            </p:txBody>
          </p:sp>
        </p:grpSp>
        <p:sp>
          <p:nvSpPr>
            <p:cNvPr id="66" name="Akış Çizelgesi: Belge 65">
              <a:extLst>
                <a:ext uri="{FF2B5EF4-FFF2-40B4-BE49-F238E27FC236}">
                  <a16:creationId xmlns:a16="http://schemas.microsoft.com/office/drawing/2014/main" id="{86924E6E-87E6-E43A-6BAE-EAB5F62A9C8D}"/>
                </a:ext>
              </a:extLst>
            </p:cNvPr>
            <p:cNvSpPr/>
            <p:nvPr/>
          </p:nvSpPr>
          <p:spPr>
            <a:xfrm>
              <a:off x="8782051" y="2133598"/>
              <a:ext cx="1390649" cy="523875"/>
            </a:xfrm>
            <a:prstGeom prst="flowChartDocumen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latin typeface="Bahnschrift" panose="020B0502040204020203" pitchFamily="34" charset="0"/>
              </a:endParaRPr>
            </a:p>
          </p:txBody>
        </p:sp>
        <p:sp>
          <p:nvSpPr>
            <p:cNvPr id="67" name="Akış Çizelgesi: Belge 66">
              <a:extLst>
                <a:ext uri="{FF2B5EF4-FFF2-40B4-BE49-F238E27FC236}">
                  <a16:creationId xmlns:a16="http://schemas.microsoft.com/office/drawing/2014/main" id="{0B390F43-1F81-077A-6A22-03E6FEAEFDB7}"/>
                </a:ext>
              </a:extLst>
            </p:cNvPr>
            <p:cNvSpPr/>
            <p:nvPr/>
          </p:nvSpPr>
          <p:spPr>
            <a:xfrm>
              <a:off x="5246690" y="1325276"/>
              <a:ext cx="2058986" cy="581027"/>
            </a:xfrm>
            <a:prstGeom prst="flowChartDocument">
              <a:avLst/>
            </a:prstGeom>
            <a:solidFill>
              <a:srgbClr val="0A222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latin typeface="Bahnschrift" panose="020B0502040204020203" pitchFamily="34" charset="0"/>
              </a:endParaRPr>
            </a:p>
          </p:txBody>
        </p:sp>
        <p:grpSp>
          <p:nvGrpSpPr>
            <p:cNvPr id="68" name="Grup 67">
              <a:extLst>
                <a:ext uri="{FF2B5EF4-FFF2-40B4-BE49-F238E27FC236}">
                  <a16:creationId xmlns:a16="http://schemas.microsoft.com/office/drawing/2014/main" id="{7EDE5967-F6C7-4F10-3DC2-8C772935F928}"/>
                </a:ext>
              </a:extLst>
            </p:cNvPr>
            <p:cNvGrpSpPr/>
            <p:nvPr/>
          </p:nvGrpSpPr>
          <p:grpSpPr>
            <a:xfrm>
              <a:off x="7355303" y="1969671"/>
              <a:ext cx="1390649" cy="2888076"/>
              <a:chOff x="4104895" y="1980785"/>
              <a:chExt cx="1390649" cy="2888076"/>
            </a:xfrm>
          </p:grpSpPr>
          <p:sp>
            <p:nvSpPr>
              <p:cNvPr id="73" name="Rectangle 15">
                <a:extLst>
                  <a:ext uri="{FF2B5EF4-FFF2-40B4-BE49-F238E27FC236}">
                    <a16:creationId xmlns:a16="http://schemas.microsoft.com/office/drawing/2014/main" id="{7FDF9281-741F-ABBD-D503-C2896F78A0F6}"/>
                  </a:ext>
                </a:extLst>
              </p:cNvPr>
              <p:cNvSpPr/>
              <p:nvPr/>
            </p:nvSpPr>
            <p:spPr bwMode="auto">
              <a:xfrm>
                <a:off x="4114801" y="2428875"/>
                <a:ext cx="1371600" cy="2439986"/>
              </a:xfrm>
              <a:prstGeom prst="rect">
                <a:avLst/>
              </a:prstGeom>
              <a:gradFill flip="none" rotWithShape="1">
                <a:gsLst>
                  <a:gs pos="0">
                    <a:sysClr val="window" lastClr="FFFFFF">
                      <a:shade val="30000"/>
                      <a:satMod val="115000"/>
                    </a:sysClr>
                  </a:gs>
                  <a:gs pos="50000">
                    <a:sysClr val="window" lastClr="FFFFFF">
                      <a:shade val="67500"/>
                      <a:satMod val="115000"/>
                    </a:sysClr>
                  </a:gs>
                  <a:gs pos="100000">
                    <a:sysClr val="window" lastClr="FFFFFF">
                      <a:shade val="100000"/>
                      <a:satMod val="115000"/>
                    </a:sysClr>
                  </a:gs>
                </a:gsLst>
                <a:lin ang="54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Bahnschrift" panose="020B0502040204020203" pitchFamily="34" charset="0"/>
                </a:endParaRPr>
              </a:p>
            </p:txBody>
          </p:sp>
          <p:sp>
            <p:nvSpPr>
              <p:cNvPr id="74" name="Rectangle 25">
                <a:extLst>
                  <a:ext uri="{FF2B5EF4-FFF2-40B4-BE49-F238E27FC236}">
                    <a16:creationId xmlns:a16="http://schemas.microsoft.com/office/drawing/2014/main" id="{B9B62CAC-878D-D4BB-63DC-04C75D1930EC}"/>
                  </a:ext>
                </a:extLst>
              </p:cNvPr>
              <p:cNvSpPr/>
              <p:nvPr/>
            </p:nvSpPr>
            <p:spPr>
              <a:xfrm>
                <a:off x="4143374" y="2640677"/>
                <a:ext cx="1295400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  <a:latin typeface="Bahnschrift" panose="020B0502040204020203" pitchFamily="34" charset="0"/>
                  </a:rPr>
                  <a:t>Lorem</a:t>
                </a: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  <a:latin typeface="Bahnschrift" panose="020B0502040204020203" pitchFamily="34" charset="0"/>
                  </a:rPr>
                  <a:t> </a:t>
                </a:r>
                <a:r>
                  <a:rPr kumimoji="0" lang="en-US" sz="16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  <a:latin typeface="Bahnschrift" panose="020B0502040204020203" pitchFamily="34" charset="0"/>
                  </a:rPr>
                  <a:t>Ipsum</a:t>
                </a: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  <a:latin typeface="Bahnschrift" panose="020B0502040204020203" pitchFamily="34" charset="0"/>
                  </a:rPr>
                  <a:t> 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kumimoji="0" lang="tr-TR" sz="12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  <a:latin typeface="Bahnschrift" panose="020B0502040204020203" pitchFamily="34" charset="0"/>
                  </a:rPr>
                  <a:t>Lorem</a:t>
                </a:r>
                <a:r>
                  <a:rPr kumimoji="0" lang="tr-TR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  <a:latin typeface="Bahnschrift" panose="020B0502040204020203" pitchFamily="34" charset="0"/>
                  </a:rPr>
                  <a:t> </a:t>
                </a:r>
                <a:r>
                  <a:rPr kumimoji="0" lang="tr-TR" sz="12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  <a:latin typeface="Bahnschrift" panose="020B0502040204020203" pitchFamily="34" charset="0"/>
                  </a:rPr>
                  <a:t>Ipsum</a:t>
                </a: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  <a:latin typeface="Bahnschrift" panose="020B0502040204020203" pitchFamily="34" charset="0"/>
                  </a:rPr>
                  <a:t> </a:t>
                </a:r>
              </a:p>
            </p:txBody>
          </p:sp>
          <p:sp>
            <p:nvSpPr>
              <p:cNvPr id="75" name="Akış Çizelgesi: Belge 74">
                <a:extLst>
                  <a:ext uri="{FF2B5EF4-FFF2-40B4-BE49-F238E27FC236}">
                    <a16:creationId xmlns:a16="http://schemas.microsoft.com/office/drawing/2014/main" id="{FBB79210-9187-73CB-7C8E-906B342AC829}"/>
                  </a:ext>
                </a:extLst>
              </p:cNvPr>
              <p:cNvSpPr/>
              <p:nvPr/>
            </p:nvSpPr>
            <p:spPr>
              <a:xfrm>
                <a:off x="4104895" y="1980785"/>
                <a:ext cx="1390649" cy="581027"/>
              </a:xfrm>
              <a:prstGeom prst="flowChartDocument">
                <a:avLst/>
              </a:prstGeom>
              <a:solidFill>
                <a:srgbClr val="0A222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>
                  <a:latin typeface="Bahnschrift" panose="020B0502040204020203" pitchFamily="34" charset="0"/>
                </a:endParaRPr>
              </a:p>
            </p:txBody>
          </p:sp>
        </p:grpSp>
        <p:grpSp>
          <p:nvGrpSpPr>
            <p:cNvPr id="69" name="Grup 68">
              <a:extLst>
                <a:ext uri="{FF2B5EF4-FFF2-40B4-BE49-F238E27FC236}">
                  <a16:creationId xmlns:a16="http://schemas.microsoft.com/office/drawing/2014/main" id="{E80CB4AE-9507-8C48-AA47-FE479AC3A73F}"/>
                </a:ext>
              </a:extLst>
            </p:cNvPr>
            <p:cNvGrpSpPr/>
            <p:nvPr/>
          </p:nvGrpSpPr>
          <p:grpSpPr>
            <a:xfrm>
              <a:off x="8771732" y="1989138"/>
              <a:ext cx="1550986" cy="2879723"/>
              <a:chOff x="2686051" y="1989138"/>
              <a:chExt cx="1550986" cy="2879723"/>
            </a:xfrm>
          </p:grpSpPr>
          <p:sp>
            <p:nvSpPr>
              <p:cNvPr id="70" name="Rectangle 14">
                <a:extLst>
                  <a:ext uri="{FF2B5EF4-FFF2-40B4-BE49-F238E27FC236}">
                    <a16:creationId xmlns:a16="http://schemas.microsoft.com/office/drawing/2014/main" id="{3A7952C3-014D-0F59-45D2-D37F33D41776}"/>
                  </a:ext>
                </a:extLst>
              </p:cNvPr>
              <p:cNvSpPr/>
              <p:nvPr/>
            </p:nvSpPr>
            <p:spPr bwMode="auto">
              <a:xfrm>
                <a:off x="2686051" y="2428874"/>
                <a:ext cx="1371600" cy="2439987"/>
              </a:xfrm>
              <a:prstGeom prst="rect">
                <a:avLst/>
              </a:prstGeom>
              <a:gradFill flip="none" rotWithShape="1">
                <a:gsLst>
                  <a:gs pos="0">
                    <a:sysClr val="window" lastClr="FFFFFF">
                      <a:shade val="30000"/>
                      <a:satMod val="115000"/>
                    </a:sysClr>
                  </a:gs>
                  <a:gs pos="50000">
                    <a:sysClr val="window" lastClr="FFFFFF">
                      <a:shade val="67500"/>
                      <a:satMod val="115000"/>
                    </a:sysClr>
                  </a:gs>
                  <a:gs pos="100000">
                    <a:sysClr val="window" lastClr="FFFFFF">
                      <a:shade val="100000"/>
                      <a:satMod val="115000"/>
                    </a:sysClr>
                  </a:gs>
                </a:gsLst>
                <a:lin ang="54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Bahnschrift" panose="020B0502040204020203" pitchFamily="34" charset="0"/>
                </a:endParaRPr>
              </a:p>
            </p:txBody>
          </p:sp>
          <p:sp>
            <p:nvSpPr>
              <p:cNvPr id="71" name="Rectangle 24">
                <a:extLst>
                  <a:ext uri="{FF2B5EF4-FFF2-40B4-BE49-F238E27FC236}">
                    <a16:creationId xmlns:a16="http://schemas.microsoft.com/office/drawing/2014/main" id="{99D6DE6B-A66A-17C7-634F-8F03946AB3D1}"/>
                  </a:ext>
                </a:extLst>
              </p:cNvPr>
              <p:cNvSpPr/>
              <p:nvPr/>
            </p:nvSpPr>
            <p:spPr>
              <a:xfrm>
                <a:off x="2733675" y="2657475"/>
                <a:ext cx="1295400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  <a:latin typeface="Bahnschrift" panose="020B0502040204020203" pitchFamily="34" charset="0"/>
                  </a:rPr>
                  <a:t>Lorem</a:t>
                </a: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  <a:latin typeface="Bahnschrift" panose="020B0502040204020203" pitchFamily="34" charset="0"/>
                  </a:rPr>
                  <a:t> </a:t>
                </a:r>
                <a:r>
                  <a:rPr kumimoji="0" lang="en-US" sz="16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  <a:latin typeface="Bahnschrift" panose="020B0502040204020203" pitchFamily="34" charset="0"/>
                  </a:rPr>
                  <a:t>Ipsum</a:t>
                </a: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  <a:latin typeface="Bahnschrift" panose="020B0502040204020203" pitchFamily="34" charset="0"/>
                  </a:rPr>
                  <a:t> </a:t>
                </a:r>
              </a:p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r-TR" sz="12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  <a:latin typeface="Bahnschrift" panose="020B0502040204020203" pitchFamily="34" charset="0"/>
                  </a:rPr>
                  <a:t>Lorem</a:t>
                </a:r>
                <a:r>
                  <a:rPr kumimoji="0" lang="tr-TR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  <a:latin typeface="Bahnschrift" panose="020B0502040204020203" pitchFamily="34" charset="0"/>
                  </a:rPr>
                  <a:t> </a:t>
                </a:r>
                <a:r>
                  <a:rPr kumimoji="0" lang="tr-TR" sz="12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83838">
                        <a:lumMod val="50000"/>
                      </a:srgbClr>
                    </a:solidFill>
                    <a:effectLst/>
                    <a:uLnTx/>
                    <a:uFillTx/>
                    <a:latin typeface="Bahnschrift" panose="020B0502040204020203" pitchFamily="34" charset="0"/>
                  </a:rPr>
                  <a:t>Ipsum</a:t>
                </a: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383838">
                      <a:lumMod val="50000"/>
                    </a:srgbClr>
                  </a:solidFill>
                  <a:effectLst/>
                  <a:uLnTx/>
                  <a:uFillTx/>
                  <a:latin typeface="Bahnschrift" panose="020B0502040204020203" pitchFamily="34" charset="0"/>
                </a:endParaRPr>
              </a:p>
            </p:txBody>
          </p:sp>
          <p:sp>
            <p:nvSpPr>
              <p:cNvPr id="72" name="Akış Çizelgesi: Belge 71">
                <a:extLst>
                  <a:ext uri="{FF2B5EF4-FFF2-40B4-BE49-F238E27FC236}">
                    <a16:creationId xmlns:a16="http://schemas.microsoft.com/office/drawing/2014/main" id="{57A40081-EDE8-19F0-C142-62DEB15B1841}"/>
                  </a:ext>
                </a:extLst>
              </p:cNvPr>
              <p:cNvSpPr/>
              <p:nvPr/>
            </p:nvSpPr>
            <p:spPr>
              <a:xfrm>
                <a:off x="2686051" y="1989138"/>
                <a:ext cx="1550986" cy="725487"/>
              </a:xfrm>
              <a:prstGeom prst="flowChartDocument">
                <a:avLst/>
              </a:prstGeom>
              <a:solidFill>
                <a:srgbClr val="0A222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>
                  <a:latin typeface="Bahnschrift" panose="020B0502040204020203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34224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ED4A46C3-20B1-2807-D1E6-9E45197CB267}"/>
              </a:ext>
            </a:extLst>
          </p:cNvPr>
          <p:cNvSpPr txBox="1"/>
          <p:nvPr/>
        </p:nvSpPr>
        <p:spPr>
          <a:xfrm>
            <a:off x="7721063" y="500513"/>
            <a:ext cx="4356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cs typeface="Arial" panose="020B0604020202020204" pitchFamily="34" charset="0"/>
              </a:rPr>
              <a:t>BAŞLIK</a:t>
            </a:r>
          </a:p>
        </p:txBody>
      </p:sp>
      <p:grpSp>
        <p:nvGrpSpPr>
          <p:cNvPr id="2" name="Grup 1">
            <a:extLst>
              <a:ext uri="{FF2B5EF4-FFF2-40B4-BE49-F238E27FC236}">
                <a16:creationId xmlns:a16="http://schemas.microsoft.com/office/drawing/2014/main" id="{B1F9D405-3BD2-DBD7-2F59-A00C809A974B}"/>
              </a:ext>
            </a:extLst>
          </p:cNvPr>
          <p:cNvGrpSpPr/>
          <p:nvPr/>
        </p:nvGrpSpPr>
        <p:grpSpPr>
          <a:xfrm>
            <a:off x="3701420" y="1495756"/>
            <a:ext cx="4789160" cy="4793852"/>
            <a:chOff x="3492500" y="1197373"/>
            <a:chExt cx="4789160" cy="4793852"/>
          </a:xfrm>
        </p:grpSpPr>
        <p:grpSp>
          <p:nvGrpSpPr>
            <p:cNvPr id="4" name="Grup 3">
              <a:extLst>
                <a:ext uri="{FF2B5EF4-FFF2-40B4-BE49-F238E27FC236}">
                  <a16:creationId xmlns:a16="http://schemas.microsoft.com/office/drawing/2014/main" id="{AB005C62-C628-B4F0-60A1-DF1E0CC01E5C}"/>
                </a:ext>
              </a:extLst>
            </p:cNvPr>
            <p:cNvGrpSpPr/>
            <p:nvPr/>
          </p:nvGrpSpPr>
          <p:grpSpPr>
            <a:xfrm>
              <a:off x="3492500" y="1197373"/>
              <a:ext cx="4789160" cy="4793852"/>
              <a:chOff x="3581400" y="1378348"/>
              <a:chExt cx="4789160" cy="4793852"/>
            </a:xfrm>
          </p:grpSpPr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DAED7833-883D-A50F-2EA2-26B5F94AB738}"/>
                  </a:ext>
                </a:extLst>
              </p:cNvPr>
              <p:cNvSpPr/>
              <p:nvPr/>
            </p:nvSpPr>
            <p:spPr>
              <a:xfrm>
                <a:off x="4760520" y="2518055"/>
                <a:ext cx="2420186" cy="2537108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40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/>
                  </a:gs>
                  <a:gs pos="79000">
                    <a:schemeClr val="bg2">
                      <a:lumMod val="90000"/>
                    </a:schemeClr>
                  </a:gs>
                </a:gsLst>
                <a:lin ang="2700000" scaled="1"/>
                <a:tileRect/>
              </a:gradFill>
              <a:effectLst>
                <a:outerShdw blurRad="63500" sx="132000" sy="132000" algn="ctr" rotWithShape="0">
                  <a:schemeClr val="bg1">
                    <a:alpha val="40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extrusionH="952500">
                <a:bevelT w="952500" h="952500" prst="softRound"/>
                <a:bevelB w="952500" h="9525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>
                  <a:solidFill>
                    <a:srgbClr val="2C2C2E"/>
                  </a:solidFill>
                  <a:latin typeface="Bahnschrift" panose="020B0502040204020203" pitchFamily="34" charset="0"/>
                </a:endParaRPr>
              </a:p>
            </p:txBody>
          </p:sp>
          <p:sp>
            <p:nvSpPr>
              <p:cNvPr id="15" name="Freeform 58">
                <a:extLst>
                  <a:ext uri="{FF2B5EF4-FFF2-40B4-BE49-F238E27FC236}">
                    <a16:creationId xmlns:a16="http://schemas.microsoft.com/office/drawing/2014/main" id="{0E6104DE-7B02-4BAF-62E5-1DB5898F37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2031" y="1378348"/>
                <a:ext cx="2192684" cy="1596386"/>
              </a:xfrm>
              <a:custGeom>
                <a:avLst/>
                <a:gdLst/>
                <a:ahLst/>
                <a:cxnLst>
                  <a:cxn ang="0">
                    <a:pos x="693" y="1182"/>
                  </a:cxn>
                  <a:cxn ang="0">
                    <a:pos x="618" y="542"/>
                  </a:cxn>
                  <a:cxn ang="0">
                    <a:pos x="615" y="522"/>
                  </a:cxn>
                  <a:cxn ang="0">
                    <a:pos x="595" y="520"/>
                  </a:cxn>
                  <a:cxn ang="0">
                    <a:pos x="0" y="480"/>
                  </a:cxn>
                  <a:cxn ang="0">
                    <a:pos x="530" y="131"/>
                  </a:cxn>
                  <a:cxn ang="0">
                    <a:pos x="1207" y="0"/>
                  </a:cxn>
                  <a:cxn ang="0">
                    <a:pos x="1226" y="0"/>
                  </a:cxn>
                  <a:cxn ang="0">
                    <a:pos x="1628" y="472"/>
                  </a:cxn>
                  <a:cxn ang="0">
                    <a:pos x="1212" y="987"/>
                  </a:cxn>
                  <a:cxn ang="0">
                    <a:pos x="1205" y="987"/>
                  </a:cxn>
                  <a:cxn ang="0">
                    <a:pos x="693" y="1182"/>
                  </a:cxn>
                </a:cxnLst>
                <a:rect l="0" t="0" r="r" b="b"/>
                <a:pathLst>
                  <a:path w="1628" h="1182">
                    <a:moveTo>
                      <a:pt x="693" y="1182"/>
                    </a:moveTo>
                    <a:cubicBezTo>
                      <a:pt x="618" y="542"/>
                      <a:pt x="618" y="542"/>
                      <a:pt x="618" y="542"/>
                    </a:cubicBezTo>
                    <a:cubicBezTo>
                      <a:pt x="615" y="522"/>
                      <a:pt x="615" y="522"/>
                      <a:pt x="615" y="522"/>
                    </a:cubicBezTo>
                    <a:cubicBezTo>
                      <a:pt x="595" y="520"/>
                      <a:pt x="595" y="520"/>
                      <a:pt x="595" y="520"/>
                    </a:cubicBezTo>
                    <a:cubicBezTo>
                      <a:pt x="0" y="480"/>
                      <a:pt x="0" y="480"/>
                      <a:pt x="0" y="480"/>
                    </a:cubicBezTo>
                    <a:cubicBezTo>
                      <a:pt x="161" y="327"/>
                      <a:pt x="339" y="210"/>
                      <a:pt x="530" y="131"/>
                    </a:cubicBezTo>
                    <a:cubicBezTo>
                      <a:pt x="737" y="45"/>
                      <a:pt x="965" y="1"/>
                      <a:pt x="1207" y="0"/>
                    </a:cubicBezTo>
                    <a:cubicBezTo>
                      <a:pt x="1226" y="0"/>
                      <a:pt x="1226" y="0"/>
                      <a:pt x="1226" y="0"/>
                    </a:cubicBezTo>
                    <a:cubicBezTo>
                      <a:pt x="1628" y="472"/>
                      <a:pt x="1628" y="472"/>
                      <a:pt x="1628" y="472"/>
                    </a:cubicBezTo>
                    <a:cubicBezTo>
                      <a:pt x="1212" y="987"/>
                      <a:pt x="1212" y="987"/>
                      <a:pt x="1212" y="987"/>
                    </a:cubicBezTo>
                    <a:cubicBezTo>
                      <a:pt x="1205" y="987"/>
                      <a:pt x="1205" y="987"/>
                      <a:pt x="1205" y="987"/>
                    </a:cubicBezTo>
                    <a:cubicBezTo>
                      <a:pt x="1015" y="989"/>
                      <a:pt x="835" y="1058"/>
                      <a:pt x="693" y="1182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50000">
                    <a:srgbClr val="9F9F9F"/>
                  </a:gs>
                  <a:gs pos="100000">
                    <a:schemeClr val="bg2">
                      <a:lumMod val="90000"/>
                    </a:schemeClr>
                  </a:gs>
                </a:gsLst>
                <a:lin ang="10800000" scaled="1"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srgbClr val="2C2C2E"/>
                  </a:solidFill>
                  <a:latin typeface="Bahnschrift" panose="020B0502040204020203" pitchFamily="34" charset="0"/>
                </a:endParaRPr>
              </a:p>
            </p:txBody>
          </p:sp>
          <p:sp>
            <p:nvSpPr>
              <p:cNvPr id="16" name="Freeform 60">
                <a:extLst>
                  <a:ext uri="{FF2B5EF4-FFF2-40B4-BE49-F238E27FC236}">
                    <a16:creationId xmlns:a16="http://schemas.microsoft.com/office/drawing/2014/main" id="{7B3C8994-5412-FA82-AD74-FEF0704A90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60494" y="1383043"/>
                <a:ext cx="1605777" cy="1633947"/>
              </a:xfrm>
              <a:custGeom>
                <a:avLst/>
                <a:gdLst/>
                <a:ahLst/>
                <a:cxnLst>
                  <a:cxn ang="0">
                    <a:pos x="491" y="1210"/>
                  </a:cxn>
                  <a:cxn ang="0">
                    <a:pos x="486" y="1205"/>
                  </a:cxn>
                  <a:cxn ang="0">
                    <a:pos x="0" y="987"/>
                  </a:cxn>
                  <a:cxn ang="0">
                    <a:pos x="405" y="486"/>
                  </a:cxn>
                  <a:cxn ang="0">
                    <a:pos x="418" y="470"/>
                  </a:cxn>
                  <a:cxn ang="0">
                    <a:pos x="404" y="454"/>
                  </a:cxn>
                  <a:cxn ang="0">
                    <a:pos x="18" y="0"/>
                  </a:cxn>
                  <a:cxn ang="0">
                    <a:pos x="621" y="129"/>
                  </a:cxn>
                  <a:cxn ang="0">
                    <a:pos x="1179" y="503"/>
                  </a:cxn>
                  <a:cxn ang="0">
                    <a:pos x="1192" y="516"/>
                  </a:cxn>
                  <a:cxn ang="0">
                    <a:pos x="1148" y="1134"/>
                  </a:cxn>
                  <a:cxn ang="0">
                    <a:pos x="491" y="1210"/>
                  </a:cxn>
                </a:cxnLst>
                <a:rect l="0" t="0" r="r" b="b"/>
                <a:pathLst>
                  <a:path w="1192" h="1210">
                    <a:moveTo>
                      <a:pt x="491" y="1210"/>
                    </a:moveTo>
                    <a:cubicBezTo>
                      <a:pt x="486" y="1205"/>
                      <a:pt x="486" y="1205"/>
                      <a:pt x="486" y="1205"/>
                    </a:cubicBezTo>
                    <a:cubicBezTo>
                      <a:pt x="353" y="1077"/>
                      <a:pt x="182" y="1001"/>
                      <a:pt x="0" y="987"/>
                    </a:cubicBezTo>
                    <a:cubicBezTo>
                      <a:pt x="405" y="486"/>
                      <a:pt x="405" y="486"/>
                      <a:pt x="405" y="486"/>
                    </a:cubicBezTo>
                    <a:cubicBezTo>
                      <a:pt x="418" y="470"/>
                      <a:pt x="418" y="470"/>
                      <a:pt x="418" y="470"/>
                    </a:cubicBezTo>
                    <a:cubicBezTo>
                      <a:pt x="404" y="454"/>
                      <a:pt x="404" y="454"/>
                      <a:pt x="404" y="454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33" y="8"/>
                      <a:pt x="435" y="52"/>
                      <a:pt x="621" y="129"/>
                    </a:cubicBezTo>
                    <a:cubicBezTo>
                      <a:pt x="823" y="212"/>
                      <a:pt x="1010" y="338"/>
                      <a:pt x="1179" y="503"/>
                    </a:cubicBezTo>
                    <a:cubicBezTo>
                      <a:pt x="1192" y="516"/>
                      <a:pt x="1192" y="516"/>
                      <a:pt x="1192" y="516"/>
                    </a:cubicBezTo>
                    <a:cubicBezTo>
                      <a:pt x="1148" y="1134"/>
                      <a:pt x="1148" y="1134"/>
                      <a:pt x="1148" y="1134"/>
                    </a:cubicBezTo>
                    <a:cubicBezTo>
                      <a:pt x="491" y="1210"/>
                      <a:pt x="491" y="1210"/>
                      <a:pt x="491" y="121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50000">
                    <a:srgbClr val="9F9F9F"/>
                  </a:gs>
                  <a:gs pos="100000">
                    <a:schemeClr val="bg2">
                      <a:lumMod val="90000"/>
                    </a:schemeClr>
                  </a:gs>
                </a:gsLst>
                <a:lin ang="10800000" scaled="1"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C2C2E"/>
                  </a:solidFill>
                  <a:effectLst/>
                  <a:uLnTx/>
                  <a:uFillTx/>
                  <a:latin typeface="Bahnschrift" panose="020B0502040204020203" pitchFamily="34" charset="0"/>
                </a:endParaRPr>
              </a:p>
            </p:txBody>
          </p:sp>
          <p:sp>
            <p:nvSpPr>
              <p:cNvPr id="17" name="Freeform 62">
                <a:extLst>
                  <a:ext uri="{FF2B5EF4-FFF2-40B4-BE49-F238E27FC236}">
                    <a16:creationId xmlns:a16="http://schemas.microsoft.com/office/drawing/2014/main" id="{F0880B07-ED0E-D7CB-5EB9-58E64E301C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78868" y="2143674"/>
                <a:ext cx="1591692" cy="2187987"/>
              </a:xfrm>
              <a:custGeom>
                <a:avLst/>
                <a:gdLst/>
                <a:ahLst/>
                <a:cxnLst>
                  <a:cxn ang="0">
                    <a:pos x="710" y="1623"/>
                  </a:cxn>
                  <a:cxn ang="0">
                    <a:pos x="195" y="1208"/>
                  </a:cxn>
                  <a:cxn ang="0">
                    <a:pos x="195" y="1201"/>
                  </a:cxn>
                  <a:cxn ang="0">
                    <a:pos x="0" y="692"/>
                  </a:cxn>
                  <a:cxn ang="0">
                    <a:pos x="640" y="618"/>
                  </a:cxn>
                  <a:cxn ang="0">
                    <a:pos x="661" y="615"/>
                  </a:cxn>
                  <a:cxn ang="0">
                    <a:pos x="663" y="595"/>
                  </a:cxn>
                  <a:cxn ang="0">
                    <a:pos x="705" y="0"/>
                  </a:cxn>
                  <a:cxn ang="0">
                    <a:pos x="1051" y="528"/>
                  </a:cxn>
                  <a:cxn ang="0">
                    <a:pos x="1181" y="1201"/>
                  </a:cxn>
                  <a:cxn ang="0">
                    <a:pos x="1181" y="1219"/>
                  </a:cxn>
                  <a:cxn ang="0">
                    <a:pos x="710" y="1623"/>
                  </a:cxn>
                </a:cxnLst>
                <a:rect l="0" t="0" r="r" b="b"/>
                <a:pathLst>
                  <a:path w="1181" h="1623">
                    <a:moveTo>
                      <a:pt x="710" y="1623"/>
                    </a:moveTo>
                    <a:cubicBezTo>
                      <a:pt x="195" y="1208"/>
                      <a:pt x="195" y="1208"/>
                      <a:pt x="195" y="1208"/>
                    </a:cubicBezTo>
                    <a:cubicBezTo>
                      <a:pt x="195" y="1201"/>
                      <a:pt x="195" y="1201"/>
                      <a:pt x="195" y="1201"/>
                    </a:cubicBezTo>
                    <a:cubicBezTo>
                      <a:pt x="192" y="1012"/>
                      <a:pt x="124" y="833"/>
                      <a:pt x="0" y="692"/>
                    </a:cubicBezTo>
                    <a:cubicBezTo>
                      <a:pt x="640" y="618"/>
                      <a:pt x="640" y="618"/>
                      <a:pt x="640" y="618"/>
                    </a:cubicBezTo>
                    <a:cubicBezTo>
                      <a:pt x="661" y="615"/>
                      <a:pt x="661" y="615"/>
                      <a:pt x="661" y="615"/>
                    </a:cubicBezTo>
                    <a:cubicBezTo>
                      <a:pt x="663" y="595"/>
                      <a:pt x="663" y="595"/>
                      <a:pt x="663" y="595"/>
                    </a:cubicBezTo>
                    <a:cubicBezTo>
                      <a:pt x="705" y="0"/>
                      <a:pt x="705" y="0"/>
                      <a:pt x="705" y="0"/>
                    </a:cubicBezTo>
                    <a:cubicBezTo>
                      <a:pt x="856" y="161"/>
                      <a:pt x="972" y="338"/>
                      <a:pt x="1051" y="528"/>
                    </a:cubicBezTo>
                    <a:cubicBezTo>
                      <a:pt x="1136" y="734"/>
                      <a:pt x="1180" y="960"/>
                      <a:pt x="1181" y="1201"/>
                    </a:cubicBezTo>
                    <a:cubicBezTo>
                      <a:pt x="1181" y="1219"/>
                      <a:pt x="1181" y="1219"/>
                      <a:pt x="1181" y="1219"/>
                    </a:cubicBezTo>
                    <a:cubicBezTo>
                      <a:pt x="710" y="1623"/>
                      <a:pt x="710" y="1623"/>
                      <a:pt x="710" y="1623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50000">
                    <a:srgbClr val="9F9F9F"/>
                  </a:gs>
                  <a:gs pos="100000">
                    <a:schemeClr val="bg2">
                      <a:lumMod val="90000"/>
                    </a:schemeClr>
                  </a:gs>
                </a:gsLst>
                <a:lin ang="10800000" scaled="1"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srgbClr val="2C2C2E"/>
                  </a:solidFill>
                  <a:latin typeface="Bahnschrift" panose="020B0502040204020203" pitchFamily="34" charset="0"/>
                </a:endParaRPr>
              </a:p>
            </p:txBody>
          </p:sp>
          <p:sp>
            <p:nvSpPr>
              <p:cNvPr id="18" name="Freeform 64">
                <a:extLst>
                  <a:ext uri="{FF2B5EF4-FFF2-40B4-BE49-F238E27FC236}">
                    <a16:creationId xmlns:a16="http://schemas.microsoft.com/office/drawing/2014/main" id="{AC0A5BE9-94CC-D897-8B6F-EB36527878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6612" y="3857440"/>
                <a:ext cx="1633948" cy="1619862"/>
              </a:xfrm>
              <a:custGeom>
                <a:avLst/>
                <a:gdLst/>
                <a:ahLst/>
                <a:cxnLst>
                  <a:cxn ang="0">
                    <a:pos x="690" y="1201"/>
                  </a:cxn>
                  <a:cxn ang="0">
                    <a:pos x="72" y="1154"/>
                  </a:cxn>
                  <a:cxn ang="0">
                    <a:pos x="0" y="497"/>
                  </a:cxn>
                  <a:cxn ang="0">
                    <a:pos x="5" y="492"/>
                  </a:cxn>
                  <a:cxn ang="0">
                    <a:pos x="227" y="0"/>
                  </a:cxn>
                  <a:cxn ang="0">
                    <a:pos x="729" y="405"/>
                  </a:cxn>
                  <a:cxn ang="0">
                    <a:pos x="745" y="418"/>
                  </a:cxn>
                  <a:cxn ang="0">
                    <a:pos x="760" y="404"/>
                  </a:cxn>
                  <a:cxn ang="0">
                    <a:pos x="1214" y="17"/>
                  </a:cxn>
                  <a:cxn ang="0">
                    <a:pos x="1084" y="626"/>
                  </a:cxn>
                  <a:cxn ang="0">
                    <a:pos x="703" y="1188"/>
                  </a:cxn>
                  <a:cxn ang="0">
                    <a:pos x="690" y="1201"/>
                  </a:cxn>
                </a:cxnLst>
                <a:rect l="0" t="0" r="r" b="b"/>
                <a:pathLst>
                  <a:path w="1214" h="1201">
                    <a:moveTo>
                      <a:pt x="690" y="1201"/>
                    </a:moveTo>
                    <a:cubicBezTo>
                      <a:pt x="72" y="1154"/>
                      <a:pt x="72" y="1154"/>
                      <a:pt x="72" y="1154"/>
                    </a:cubicBezTo>
                    <a:cubicBezTo>
                      <a:pt x="0" y="497"/>
                      <a:pt x="0" y="497"/>
                      <a:pt x="0" y="497"/>
                    </a:cubicBezTo>
                    <a:cubicBezTo>
                      <a:pt x="5" y="492"/>
                      <a:pt x="5" y="492"/>
                      <a:pt x="5" y="492"/>
                    </a:cubicBezTo>
                    <a:cubicBezTo>
                      <a:pt x="135" y="358"/>
                      <a:pt x="213" y="185"/>
                      <a:pt x="227" y="0"/>
                    </a:cubicBezTo>
                    <a:cubicBezTo>
                      <a:pt x="729" y="405"/>
                      <a:pt x="729" y="405"/>
                      <a:pt x="729" y="405"/>
                    </a:cubicBezTo>
                    <a:cubicBezTo>
                      <a:pt x="745" y="418"/>
                      <a:pt x="745" y="418"/>
                      <a:pt x="745" y="418"/>
                    </a:cubicBezTo>
                    <a:cubicBezTo>
                      <a:pt x="760" y="404"/>
                      <a:pt x="760" y="404"/>
                      <a:pt x="760" y="404"/>
                    </a:cubicBezTo>
                    <a:cubicBezTo>
                      <a:pt x="1214" y="17"/>
                      <a:pt x="1214" y="17"/>
                      <a:pt x="1214" y="17"/>
                    </a:cubicBezTo>
                    <a:cubicBezTo>
                      <a:pt x="1205" y="234"/>
                      <a:pt x="1162" y="439"/>
                      <a:pt x="1084" y="626"/>
                    </a:cubicBezTo>
                    <a:cubicBezTo>
                      <a:pt x="999" y="830"/>
                      <a:pt x="871" y="1019"/>
                      <a:pt x="703" y="1188"/>
                    </a:cubicBezTo>
                    <a:cubicBezTo>
                      <a:pt x="690" y="1201"/>
                      <a:pt x="690" y="1201"/>
                      <a:pt x="690" y="120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50000">
                    <a:srgbClr val="9F9F9F"/>
                  </a:gs>
                  <a:gs pos="100000">
                    <a:schemeClr val="bg2">
                      <a:lumMod val="90000"/>
                    </a:schemeClr>
                  </a:gs>
                </a:gsLst>
                <a:lin ang="10800000" scaled="1"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srgbClr val="2C2C2E"/>
                  </a:solidFill>
                  <a:latin typeface="Bahnschrift" panose="020B0502040204020203" pitchFamily="34" charset="0"/>
                </a:endParaRPr>
              </a:p>
            </p:txBody>
          </p:sp>
          <p:sp>
            <p:nvSpPr>
              <p:cNvPr id="19" name="Freeform 66">
                <a:extLst>
                  <a:ext uri="{FF2B5EF4-FFF2-40B4-BE49-F238E27FC236}">
                    <a16:creationId xmlns:a16="http://schemas.microsoft.com/office/drawing/2014/main" id="{2CBDA23B-FD70-11DC-2EC8-C276C0EA0E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0720" y="4580509"/>
                <a:ext cx="2159817" cy="1591691"/>
              </a:xfrm>
              <a:custGeom>
                <a:avLst/>
                <a:gdLst/>
                <a:ahLst/>
                <a:cxnLst>
                  <a:cxn ang="0">
                    <a:pos x="408" y="1178"/>
                  </a:cxn>
                  <a:cxn ang="0">
                    <a:pos x="0" y="711"/>
                  </a:cxn>
                  <a:cxn ang="0">
                    <a:pos x="409" y="192"/>
                  </a:cxn>
                  <a:cxn ang="0">
                    <a:pos x="417" y="192"/>
                  </a:cxn>
                  <a:cxn ang="0">
                    <a:pos x="914" y="0"/>
                  </a:cxn>
                  <a:cxn ang="0">
                    <a:pos x="984" y="641"/>
                  </a:cxn>
                  <a:cxn ang="0">
                    <a:pos x="987" y="662"/>
                  </a:cxn>
                  <a:cxn ang="0">
                    <a:pos x="1007" y="663"/>
                  </a:cxn>
                  <a:cxn ang="0">
                    <a:pos x="1602" y="709"/>
                  </a:cxn>
                  <a:cxn ang="0">
                    <a:pos x="1085" y="1046"/>
                  </a:cxn>
                  <a:cxn ang="0">
                    <a:pos x="426" y="1178"/>
                  </a:cxn>
                  <a:cxn ang="0">
                    <a:pos x="408" y="1178"/>
                  </a:cxn>
                </a:cxnLst>
                <a:rect l="0" t="0" r="r" b="b"/>
                <a:pathLst>
                  <a:path w="1602" h="1178">
                    <a:moveTo>
                      <a:pt x="408" y="1178"/>
                    </a:moveTo>
                    <a:cubicBezTo>
                      <a:pt x="0" y="711"/>
                      <a:pt x="0" y="711"/>
                      <a:pt x="0" y="711"/>
                    </a:cubicBezTo>
                    <a:cubicBezTo>
                      <a:pt x="409" y="192"/>
                      <a:pt x="409" y="192"/>
                      <a:pt x="409" y="192"/>
                    </a:cubicBezTo>
                    <a:cubicBezTo>
                      <a:pt x="417" y="192"/>
                      <a:pt x="417" y="192"/>
                      <a:pt x="417" y="192"/>
                    </a:cubicBezTo>
                    <a:cubicBezTo>
                      <a:pt x="601" y="188"/>
                      <a:pt x="776" y="120"/>
                      <a:pt x="914" y="0"/>
                    </a:cubicBezTo>
                    <a:cubicBezTo>
                      <a:pt x="984" y="641"/>
                      <a:pt x="984" y="641"/>
                      <a:pt x="984" y="641"/>
                    </a:cubicBezTo>
                    <a:cubicBezTo>
                      <a:pt x="987" y="662"/>
                      <a:pt x="987" y="662"/>
                      <a:pt x="987" y="662"/>
                    </a:cubicBezTo>
                    <a:cubicBezTo>
                      <a:pt x="1007" y="663"/>
                      <a:pt x="1007" y="663"/>
                      <a:pt x="1007" y="663"/>
                    </a:cubicBezTo>
                    <a:cubicBezTo>
                      <a:pt x="1602" y="709"/>
                      <a:pt x="1602" y="709"/>
                      <a:pt x="1602" y="709"/>
                    </a:cubicBezTo>
                    <a:cubicBezTo>
                      <a:pt x="1444" y="855"/>
                      <a:pt x="1270" y="969"/>
                      <a:pt x="1085" y="1046"/>
                    </a:cubicBezTo>
                    <a:cubicBezTo>
                      <a:pt x="883" y="1130"/>
                      <a:pt x="662" y="1175"/>
                      <a:pt x="426" y="1178"/>
                    </a:cubicBezTo>
                    <a:cubicBezTo>
                      <a:pt x="408" y="1178"/>
                      <a:pt x="408" y="1178"/>
                      <a:pt x="408" y="1178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50000">
                    <a:srgbClr val="9F9F9F"/>
                  </a:gs>
                  <a:gs pos="100000">
                    <a:schemeClr val="bg2">
                      <a:lumMod val="90000"/>
                    </a:schemeClr>
                  </a:gs>
                </a:gsLst>
                <a:lin ang="10800000" scaled="1"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srgbClr val="2C2C2E"/>
                  </a:solidFill>
                  <a:latin typeface="Bahnschrift" panose="020B0502040204020203" pitchFamily="34" charset="0"/>
                </a:endParaRPr>
              </a:p>
            </p:txBody>
          </p:sp>
          <p:sp>
            <p:nvSpPr>
              <p:cNvPr id="20" name="Freeform 68">
                <a:extLst>
                  <a:ext uri="{FF2B5EF4-FFF2-40B4-BE49-F238E27FC236}">
                    <a16:creationId xmlns:a16="http://schemas.microsoft.com/office/drawing/2014/main" id="{4D1936A7-EED5-72A6-EE3B-D711CE5F6D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0993" y="4533558"/>
                <a:ext cx="1633948" cy="1633947"/>
              </a:xfrm>
              <a:custGeom>
                <a:avLst/>
                <a:gdLst/>
                <a:ahLst/>
                <a:cxnLst>
                  <a:cxn ang="0">
                    <a:pos x="1201" y="1213"/>
                  </a:cxn>
                  <a:cxn ang="0">
                    <a:pos x="582" y="1087"/>
                  </a:cxn>
                  <a:cxn ang="0">
                    <a:pos x="13" y="705"/>
                  </a:cxn>
                  <a:cxn ang="0">
                    <a:pos x="0" y="692"/>
                  </a:cxn>
                  <a:cxn ang="0">
                    <a:pos x="47" y="73"/>
                  </a:cxn>
                  <a:cxn ang="0">
                    <a:pos x="704" y="0"/>
                  </a:cxn>
                  <a:cxn ang="0">
                    <a:pos x="709" y="5"/>
                  </a:cxn>
                  <a:cxn ang="0">
                    <a:pos x="1207" y="226"/>
                  </a:cxn>
                  <a:cxn ang="0">
                    <a:pos x="808" y="732"/>
                  </a:cxn>
                  <a:cxn ang="0">
                    <a:pos x="795" y="749"/>
                  </a:cxn>
                  <a:cxn ang="0">
                    <a:pos x="809" y="764"/>
                  </a:cxn>
                  <a:cxn ang="0">
                    <a:pos x="1201" y="1213"/>
                  </a:cxn>
                </a:cxnLst>
                <a:rect l="0" t="0" r="r" b="b"/>
                <a:pathLst>
                  <a:path w="1207" h="1213">
                    <a:moveTo>
                      <a:pt x="1201" y="1213"/>
                    </a:moveTo>
                    <a:cubicBezTo>
                      <a:pt x="981" y="1207"/>
                      <a:pt x="773" y="1165"/>
                      <a:pt x="582" y="1087"/>
                    </a:cubicBezTo>
                    <a:cubicBezTo>
                      <a:pt x="376" y="1002"/>
                      <a:pt x="185" y="874"/>
                      <a:pt x="13" y="705"/>
                    </a:cubicBezTo>
                    <a:cubicBezTo>
                      <a:pt x="0" y="692"/>
                      <a:pt x="0" y="692"/>
                      <a:pt x="0" y="692"/>
                    </a:cubicBezTo>
                    <a:cubicBezTo>
                      <a:pt x="47" y="73"/>
                      <a:pt x="47" y="73"/>
                      <a:pt x="47" y="73"/>
                    </a:cubicBezTo>
                    <a:cubicBezTo>
                      <a:pt x="704" y="0"/>
                      <a:pt x="704" y="0"/>
                      <a:pt x="704" y="0"/>
                    </a:cubicBezTo>
                    <a:cubicBezTo>
                      <a:pt x="709" y="5"/>
                      <a:pt x="709" y="5"/>
                      <a:pt x="709" y="5"/>
                    </a:cubicBezTo>
                    <a:cubicBezTo>
                      <a:pt x="845" y="137"/>
                      <a:pt x="1020" y="214"/>
                      <a:pt x="1207" y="226"/>
                    </a:cubicBezTo>
                    <a:cubicBezTo>
                      <a:pt x="808" y="732"/>
                      <a:pt x="808" y="732"/>
                      <a:pt x="808" y="732"/>
                    </a:cubicBezTo>
                    <a:cubicBezTo>
                      <a:pt x="795" y="749"/>
                      <a:pt x="795" y="749"/>
                      <a:pt x="795" y="749"/>
                    </a:cubicBezTo>
                    <a:cubicBezTo>
                      <a:pt x="809" y="764"/>
                      <a:pt x="809" y="764"/>
                      <a:pt x="809" y="764"/>
                    </a:cubicBezTo>
                    <a:cubicBezTo>
                      <a:pt x="1201" y="1213"/>
                      <a:pt x="1201" y="1213"/>
                      <a:pt x="1201" y="1213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50000">
                    <a:srgbClr val="9F9F9F"/>
                  </a:gs>
                  <a:gs pos="100000">
                    <a:schemeClr val="bg2">
                      <a:lumMod val="90000"/>
                    </a:schemeClr>
                  </a:gs>
                </a:gsLst>
                <a:lin ang="10800000" scaled="1"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srgbClr val="2C2C2E"/>
                  </a:solidFill>
                  <a:latin typeface="Bahnschrift" panose="020B0502040204020203" pitchFamily="34" charset="0"/>
                </a:endParaRPr>
              </a:p>
            </p:txBody>
          </p:sp>
          <p:sp>
            <p:nvSpPr>
              <p:cNvPr id="21" name="Freeform 70">
                <a:extLst>
                  <a:ext uri="{FF2B5EF4-FFF2-40B4-BE49-F238E27FC236}">
                    <a16:creationId xmlns:a16="http://schemas.microsoft.com/office/drawing/2014/main" id="{AAD65058-1F61-6116-0CAB-516C52F90D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6095" y="2092026"/>
                <a:ext cx="1629253" cy="1619862"/>
              </a:xfrm>
              <a:custGeom>
                <a:avLst/>
                <a:gdLst/>
                <a:ahLst/>
                <a:cxnLst>
                  <a:cxn ang="0">
                    <a:pos x="987" y="1201"/>
                  </a:cxn>
                  <a:cxn ang="0">
                    <a:pos x="480" y="804"/>
                  </a:cxn>
                  <a:cxn ang="0">
                    <a:pos x="464" y="791"/>
                  </a:cxn>
                  <a:cxn ang="0">
                    <a:pos x="448" y="804"/>
                  </a:cxn>
                  <a:cxn ang="0">
                    <a:pos x="0" y="1198"/>
                  </a:cxn>
                  <a:cxn ang="0">
                    <a:pos x="125" y="580"/>
                  </a:cxn>
                  <a:cxn ang="0">
                    <a:pos x="501" y="14"/>
                  </a:cxn>
                  <a:cxn ang="0">
                    <a:pos x="514" y="0"/>
                  </a:cxn>
                  <a:cxn ang="0">
                    <a:pos x="1132" y="43"/>
                  </a:cxn>
                  <a:cxn ang="0">
                    <a:pos x="1210" y="699"/>
                  </a:cxn>
                  <a:cxn ang="0">
                    <a:pos x="1205" y="705"/>
                  </a:cxn>
                  <a:cxn ang="0">
                    <a:pos x="987" y="1201"/>
                  </a:cxn>
                </a:cxnLst>
                <a:rect l="0" t="0" r="r" b="b"/>
                <a:pathLst>
                  <a:path w="1210" h="1201">
                    <a:moveTo>
                      <a:pt x="987" y="1201"/>
                    </a:moveTo>
                    <a:cubicBezTo>
                      <a:pt x="480" y="804"/>
                      <a:pt x="480" y="804"/>
                      <a:pt x="480" y="804"/>
                    </a:cubicBezTo>
                    <a:cubicBezTo>
                      <a:pt x="464" y="791"/>
                      <a:pt x="464" y="791"/>
                      <a:pt x="464" y="791"/>
                    </a:cubicBezTo>
                    <a:cubicBezTo>
                      <a:pt x="448" y="804"/>
                      <a:pt x="448" y="804"/>
                      <a:pt x="448" y="804"/>
                    </a:cubicBezTo>
                    <a:cubicBezTo>
                      <a:pt x="0" y="1198"/>
                      <a:pt x="0" y="1198"/>
                      <a:pt x="0" y="1198"/>
                    </a:cubicBezTo>
                    <a:cubicBezTo>
                      <a:pt x="6" y="978"/>
                      <a:pt x="48" y="770"/>
                      <a:pt x="125" y="580"/>
                    </a:cubicBezTo>
                    <a:cubicBezTo>
                      <a:pt x="208" y="375"/>
                      <a:pt x="334" y="185"/>
                      <a:pt x="501" y="14"/>
                    </a:cubicBezTo>
                    <a:cubicBezTo>
                      <a:pt x="514" y="0"/>
                      <a:pt x="514" y="0"/>
                      <a:pt x="514" y="0"/>
                    </a:cubicBezTo>
                    <a:cubicBezTo>
                      <a:pt x="1132" y="43"/>
                      <a:pt x="1132" y="43"/>
                      <a:pt x="1132" y="43"/>
                    </a:cubicBezTo>
                    <a:cubicBezTo>
                      <a:pt x="1210" y="699"/>
                      <a:pt x="1210" y="699"/>
                      <a:pt x="1210" y="699"/>
                    </a:cubicBezTo>
                    <a:cubicBezTo>
                      <a:pt x="1205" y="705"/>
                      <a:pt x="1205" y="705"/>
                      <a:pt x="1205" y="705"/>
                    </a:cubicBezTo>
                    <a:cubicBezTo>
                      <a:pt x="1075" y="840"/>
                      <a:pt x="999" y="1015"/>
                      <a:pt x="987" y="120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50000">
                    <a:srgbClr val="9F9F9F"/>
                  </a:gs>
                  <a:gs pos="100000">
                    <a:schemeClr val="bg2">
                      <a:lumMod val="90000"/>
                    </a:schemeClr>
                  </a:gs>
                </a:gsLst>
                <a:lin ang="10800000" scaled="1"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srgbClr val="2C2C2E"/>
                  </a:solidFill>
                  <a:latin typeface="Bahnschrift" panose="020B0502040204020203" pitchFamily="34" charset="0"/>
                </a:endParaRPr>
              </a:p>
            </p:txBody>
          </p:sp>
          <p:sp>
            <p:nvSpPr>
              <p:cNvPr id="22" name="Freeform 72">
                <a:extLst>
                  <a:ext uri="{FF2B5EF4-FFF2-40B4-BE49-F238E27FC236}">
                    <a16:creationId xmlns:a16="http://schemas.microsoft.com/office/drawing/2014/main" id="{96BC2E66-3B67-0000-2D44-B70B801FEE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1400" y="3242362"/>
                <a:ext cx="1591692" cy="2159816"/>
              </a:xfrm>
              <a:custGeom>
                <a:avLst/>
                <a:gdLst/>
                <a:ahLst/>
                <a:cxnLst>
                  <a:cxn ang="0">
                    <a:pos x="472" y="1600"/>
                  </a:cxn>
                  <a:cxn ang="0">
                    <a:pos x="133" y="1084"/>
                  </a:cxn>
                  <a:cxn ang="0">
                    <a:pos x="1" y="427"/>
                  </a:cxn>
                  <a:cxn ang="0">
                    <a:pos x="0" y="409"/>
                  </a:cxn>
                  <a:cxn ang="0">
                    <a:pos x="466" y="0"/>
                  </a:cxn>
                  <a:cxn ang="0">
                    <a:pos x="987" y="407"/>
                  </a:cxn>
                  <a:cxn ang="0">
                    <a:pos x="987" y="415"/>
                  </a:cxn>
                  <a:cxn ang="0">
                    <a:pos x="1179" y="912"/>
                  </a:cxn>
                  <a:cxn ang="0">
                    <a:pos x="538" y="983"/>
                  </a:cxn>
                  <a:cxn ang="0">
                    <a:pos x="518" y="985"/>
                  </a:cxn>
                  <a:cxn ang="0">
                    <a:pos x="516" y="1006"/>
                  </a:cxn>
                  <a:cxn ang="0">
                    <a:pos x="472" y="1600"/>
                  </a:cxn>
                </a:cxnLst>
                <a:rect l="0" t="0" r="r" b="b"/>
                <a:pathLst>
                  <a:path w="1179" h="1600">
                    <a:moveTo>
                      <a:pt x="472" y="1600"/>
                    </a:moveTo>
                    <a:cubicBezTo>
                      <a:pt x="325" y="1443"/>
                      <a:pt x="211" y="1270"/>
                      <a:pt x="133" y="1084"/>
                    </a:cubicBezTo>
                    <a:cubicBezTo>
                      <a:pt x="49" y="883"/>
                      <a:pt x="4" y="662"/>
                      <a:pt x="1" y="427"/>
                    </a:cubicBezTo>
                    <a:cubicBezTo>
                      <a:pt x="0" y="409"/>
                      <a:pt x="0" y="409"/>
                      <a:pt x="0" y="409"/>
                    </a:cubicBezTo>
                    <a:cubicBezTo>
                      <a:pt x="466" y="0"/>
                      <a:pt x="466" y="0"/>
                      <a:pt x="466" y="0"/>
                    </a:cubicBezTo>
                    <a:cubicBezTo>
                      <a:pt x="987" y="407"/>
                      <a:pt x="987" y="407"/>
                      <a:pt x="987" y="407"/>
                    </a:cubicBezTo>
                    <a:cubicBezTo>
                      <a:pt x="987" y="415"/>
                      <a:pt x="987" y="415"/>
                      <a:pt x="987" y="415"/>
                    </a:cubicBezTo>
                    <a:cubicBezTo>
                      <a:pt x="991" y="599"/>
                      <a:pt x="1059" y="773"/>
                      <a:pt x="1179" y="912"/>
                    </a:cubicBezTo>
                    <a:cubicBezTo>
                      <a:pt x="538" y="983"/>
                      <a:pt x="538" y="983"/>
                      <a:pt x="538" y="983"/>
                    </a:cubicBezTo>
                    <a:cubicBezTo>
                      <a:pt x="518" y="985"/>
                      <a:pt x="518" y="985"/>
                      <a:pt x="518" y="985"/>
                    </a:cubicBezTo>
                    <a:cubicBezTo>
                      <a:pt x="516" y="1006"/>
                      <a:pt x="516" y="1006"/>
                      <a:pt x="516" y="1006"/>
                    </a:cubicBezTo>
                    <a:cubicBezTo>
                      <a:pt x="472" y="1600"/>
                      <a:pt x="472" y="1600"/>
                      <a:pt x="472" y="160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50000">
                    <a:srgbClr val="9F9F9F"/>
                  </a:gs>
                  <a:gs pos="100000">
                    <a:schemeClr val="bg2">
                      <a:lumMod val="90000"/>
                    </a:schemeClr>
                  </a:gs>
                </a:gsLst>
                <a:lin ang="10800000" scaled="1"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88900" h="88900"/>
                <a:bevelB w="88900" h="88900"/>
              </a:sp3d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>
                  <a:solidFill>
                    <a:srgbClr val="2C2C2E"/>
                  </a:solidFill>
                  <a:latin typeface="Bahnschrift" panose="020B0502040204020203" pitchFamily="34" charset="0"/>
                </a:endParaRPr>
              </a:p>
            </p:txBody>
          </p:sp>
        </p:grpSp>
        <p:sp>
          <p:nvSpPr>
            <p:cNvPr id="5" name="Metin kutusu 4">
              <a:extLst>
                <a:ext uri="{FF2B5EF4-FFF2-40B4-BE49-F238E27FC236}">
                  <a16:creationId xmlns:a16="http://schemas.microsoft.com/office/drawing/2014/main" id="{D981B399-61D2-DA16-64BA-ADF2CB6F216C}"/>
                </a:ext>
              </a:extLst>
            </p:cNvPr>
            <p:cNvSpPr txBox="1"/>
            <p:nvPr/>
          </p:nvSpPr>
          <p:spPr>
            <a:xfrm>
              <a:off x="6358400" y="1911051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2C2C2E"/>
                </a:solidFill>
                <a:latin typeface="Bahnschrift" panose="020B05020402040202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Metin kutusu 5">
              <a:extLst>
                <a:ext uri="{FF2B5EF4-FFF2-40B4-BE49-F238E27FC236}">
                  <a16:creationId xmlns:a16="http://schemas.microsoft.com/office/drawing/2014/main" id="{17286C51-F0C3-C1D7-5824-AC8D988EE0C0}"/>
                </a:ext>
              </a:extLst>
            </p:cNvPr>
            <p:cNvSpPr txBox="1"/>
            <p:nvPr/>
          </p:nvSpPr>
          <p:spPr>
            <a:xfrm>
              <a:off x="5208577" y="1724153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2C2C2E"/>
                </a:solidFill>
                <a:latin typeface="Bahnschrift" panose="020B05020402040202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Metin kutusu 6">
              <a:extLst>
                <a:ext uri="{FF2B5EF4-FFF2-40B4-BE49-F238E27FC236}">
                  <a16:creationId xmlns:a16="http://schemas.microsoft.com/office/drawing/2014/main" id="{34A45011-4B1B-B17B-9332-8102921C65D0}"/>
                </a:ext>
              </a:extLst>
            </p:cNvPr>
            <p:cNvSpPr txBox="1"/>
            <p:nvPr/>
          </p:nvSpPr>
          <p:spPr>
            <a:xfrm>
              <a:off x="7127552" y="2988438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2C2C2E"/>
                </a:solidFill>
                <a:latin typeface="Bahnschrift" panose="020B05020402040202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Metin kutusu 7">
              <a:extLst>
                <a:ext uri="{FF2B5EF4-FFF2-40B4-BE49-F238E27FC236}">
                  <a16:creationId xmlns:a16="http://schemas.microsoft.com/office/drawing/2014/main" id="{7763D18F-143F-66F3-E60A-26A44053FB33}"/>
                </a:ext>
              </a:extLst>
            </p:cNvPr>
            <p:cNvSpPr txBox="1"/>
            <p:nvPr/>
          </p:nvSpPr>
          <p:spPr>
            <a:xfrm>
              <a:off x="6812001" y="4433372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2C2C2E"/>
                </a:solidFill>
                <a:latin typeface="Bahnschrift" panose="020B05020402040202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Metin kutusu 8">
              <a:extLst>
                <a:ext uri="{FF2B5EF4-FFF2-40B4-BE49-F238E27FC236}">
                  <a16:creationId xmlns:a16="http://schemas.microsoft.com/office/drawing/2014/main" id="{D3A7A981-4C33-B23D-C79A-37961469A8F6}"/>
                </a:ext>
              </a:extLst>
            </p:cNvPr>
            <p:cNvSpPr txBox="1"/>
            <p:nvPr/>
          </p:nvSpPr>
          <p:spPr>
            <a:xfrm>
              <a:off x="5705149" y="5098859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2C2C2E"/>
                </a:solidFill>
                <a:latin typeface="Bahnschrift" panose="020B05020402040202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Metin kutusu 9">
              <a:extLst>
                <a:ext uri="{FF2B5EF4-FFF2-40B4-BE49-F238E27FC236}">
                  <a16:creationId xmlns:a16="http://schemas.microsoft.com/office/drawing/2014/main" id="{173F848B-E477-6A27-4A5A-3597A6D2BA7B}"/>
                </a:ext>
              </a:extLst>
            </p:cNvPr>
            <p:cNvSpPr txBox="1"/>
            <p:nvPr/>
          </p:nvSpPr>
          <p:spPr>
            <a:xfrm>
              <a:off x="4295786" y="4786086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2C2C2E"/>
                </a:solidFill>
                <a:latin typeface="Bahnschrift" panose="020B05020402040202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Metin kutusu 10">
              <a:extLst>
                <a:ext uri="{FF2B5EF4-FFF2-40B4-BE49-F238E27FC236}">
                  <a16:creationId xmlns:a16="http://schemas.microsoft.com/office/drawing/2014/main" id="{D621EE36-33D9-E90D-3D49-384D3B8EB510}"/>
                </a:ext>
              </a:extLst>
            </p:cNvPr>
            <p:cNvSpPr txBox="1"/>
            <p:nvPr/>
          </p:nvSpPr>
          <p:spPr>
            <a:xfrm>
              <a:off x="3576156" y="3581064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2C2C2E"/>
                </a:solidFill>
                <a:latin typeface="Bahnschrift" panose="020B05020402040202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Metin kutusu 11">
              <a:extLst>
                <a:ext uri="{FF2B5EF4-FFF2-40B4-BE49-F238E27FC236}">
                  <a16:creationId xmlns:a16="http://schemas.microsoft.com/office/drawing/2014/main" id="{A93926C5-13BA-5DB3-A0E2-BDCB8C4E48A0}"/>
                </a:ext>
              </a:extLst>
            </p:cNvPr>
            <p:cNvSpPr txBox="1"/>
            <p:nvPr/>
          </p:nvSpPr>
          <p:spPr>
            <a:xfrm>
              <a:off x="3887314" y="2270539"/>
              <a:ext cx="1011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 err="1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 </a:t>
              </a:r>
              <a:r>
                <a:rPr lang="tr-TR" sz="1400" dirty="0" err="1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Ipsum</a:t>
              </a:r>
              <a:endParaRPr lang="tr-TR" sz="1400" dirty="0">
                <a:solidFill>
                  <a:srgbClr val="2C2C2E"/>
                </a:solidFill>
                <a:latin typeface="Bahnschrift" panose="020B05020402040202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Metin kutusu 12">
              <a:extLst>
                <a:ext uri="{FF2B5EF4-FFF2-40B4-BE49-F238E27FC236}">
                  <a16:creationId xmlns:a16="http://schemas.microsoft.com/office/drawing/2014/main" id="{9AFEEEE2-DFA7-97C1-E1BF-26DF0556EC3C}"/>
                </a:ext>
              </a:extLst>
            </p:cNvPr>
            <p:cNvSpPr txBox="1"/>
            <p:nvPr/>
          </p:nvSpPr>
          <p:spPr>
            <a:xfrm>
              <a:off x="5239993" y="3220885"/>
              <a:ext cx="125191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2000" b="1" dirty="0">
                  <a:solidFill>
                    <a:srgbClr val="2C2C2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hnschrift" panose="020B0502040204020203" pitchFamily="34" charset="0"/>
                  <a:cs typeface="Arial" panose="020B0604020202020204" pitchFamily="34" charset="0"/>
                </a:rPr>
                <a:t>LOREM IPSUM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680397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ED4A46C3-20B1-2807-D1E6-9E45197CB267}"/>
              </a:ext>
            </a:extLst>
          </p:cNvPr>
          <p:cNvSpPr txBox="1"/>
          <p:nvPr/>
        </p:nvSpPr>
        <p:spPr>
          <a:xfrm>
            <a:off x="7721063" y="500513"/>
            <a:ext cx="4356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cs typeface="Arial" panose="020B0604020202020204" pitchFamily="34" charset="0"/>
              </a:rPr>
              <a:t>BAŞLIK</a:t>
            </a:r>
          </a:p>
        </p:txBody>
      </p:sp>
      <p:grpSp>
        <p:nvGrpSpPr>
          <p:cNvPr id="26" name="Grup 25">
            <a:extLst>
              <a:ext uri="{FF2B5EF4-FFF2-40B4-BE49-F238E27FC236}">
                <a16:creationId xmlns:a16="http://schemas.microsoft.com/office/drawing/2014/main" id="{CAE3943C-69AF-D6D9-6C26-0A04F20CEDF1}"/>
              </a:ext>
            </a:extLst>
          </p:cNvPr>
          <p:cNvGrpSpPr/>
          <p:nvPr/>
        </p:nvGrpSpPr>
        <p:grpSpPr>
          <a:xfrm>
            <a:off x="3701420" y="1495756"/>
            <a:ext cx="6758493" cy="4793852"/>
            <a:chOff x="3701420" y="1495756"/>
            <a:chExt cx="6758493" cy="4793852"/>
          </a:xfrm>
        </p:grpSpPr>
        <p:grpSp>
          <p:nvGrpSpPr>
            <p:cNvPr id="2" name="Grup 1">
              <a:extLst>
                <a:ext uri="{FF2B5EF4-FFF2-40B4-BE49-F238E27FC236}">
                  <a16:creationId xmlns:a16="http://schemas.microsoft.com/office/drawing/2014/main" id="{B1F9D405-3BD2-DBD7-2F59-A00C809A974B}"/>
                </a:ext>
              </a:extLst>
            </p:cNvPr>
            <p:cNvGrpSpPr/>
            <p:nvPr/>
          </p:nvGrpSpPr>
          <p:grpSpPr>
            <a:xfrm>
              <a:off x="3701420" y="1495756"/>
              <a:ext cx="4789160" cy="4793852"/>
              <a:chOff x="3492500" y="1197373"/>
              <a:chExt cx="4789160" cy="4793852"/>
            </a:xfrm>
          </p:grpSpPr>
          <p:grpSp>
            <p:nvGrpSpPr>
              <p:cNvPr id="4" name="Grup 3">
                <a:extLst>
                  <a:ext uri="{FF2B5EF4-FFF2-40B4-BE49-F238E27FC236}">
                    <a16:creationId xmlns:a16="http://schemas.microsoft.com/office/drawing/2014/main" id="{AB005C62-C628-B4F0-60A1-DF1E0CC01E5C}"/>
                  </a:ext>
                </a:extLst>
              </p:cNvPr>
              <p:cNvGrpSpPr/>
              <p:nvPr/>
            </p:nvGrpSpPr>
            <p:grpSpPr>
              <a:xfrm>
                <a:off x="3492500" y="1197373"/>
                <a:ext cx="4789160" cy="4793852"/>
                <a:chOff x="3581400" y="1378348"/>
                <a:chExt cx="4789160" cy="4793852"/>
              </a:xfrm>
            </p:grpSpPr>
            <p:sp>
              <p:nvSpPr>
                <p:cNvPr id="14" name="Oval 13">
                  <a:extLst>
                    <a:ext uri="{FF2B5EF4-FFF2-40B4-BE49-F238E27FC236}">
                      <a16:creationId xmlns:a16="http://schemas.microsoft.com/office/drawing/2014/main" id="{DAED7833-883D-A50F-2EA2-26B5F94AB738}"/>
                    </a:ext>
                  </a:extLst>
                </p:cNvPr>
                <p:cNvSpPr/>
                <p:nvPr/>
              </p:nvSpPr>
              <p:spPr>
                <a:xfrm>
                  <a:off x="4760520" y="2518055"/>
                  <a:ext cx="2420186" cy="253710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/>
                    </a:gs>
                    <a:gs pos="40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1"/>
                    </a:gs>
                    <a:gs pos="79000">
                      <a:schemeClr val="bg2">
                        <a:lumMod val="90000"/>
                      </a:schemeClr>
                    </a:gs>
                  </a:gsLst>
                  <a:lin ang="2700000" scaled="1"/>
                  <a:tileRect/>
                </a:gradFill>
                <a:effectLst>
                  <a:outerShdw blurRad="63500" sx="132000" sy="132000" algn="ctr" rotWithShape="0">
                    <a:schemeClr val="bg1">
                      <a:alpha val="40000"/>
                    </a:schemeClr>
                  </a:outerShdw>
                </a:effectLst>
                <a:scene3d>
                  <a:camera prst="orthographicFront"/>
                  <a:lightRig rig="threePt" dir="t"/>
                </a:scene3d>
                <a:sp3d extrusionH="952500">
                  <a:bevelT w="952500" h="952500" prst="softRound"/>
                  <a:bevelB w="952500" h="952500"/>
                </a:sp3d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15" name="Freeform 58">
                  <a:extLst>
                    <a:ext uri="{FF2B5EF4-FFF2-40B4-BE49-F238E27FC236}">
                      <a16:creationId xmlns:a16="http://schemas.microsoft.com/office/drawing/2014/main" id="{0E6104DE-7B02-4BAF-62E5-1DB5898F373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42031" y="1378348"/>
                  <a:ext cx="2192684" cy="1596386"/>
                </a:xfrm>
                <a:custGeom>
                  <a:avLst/>
                  <a:gdLst/>
                  <a:ahLst/>
                  <a:cxnLst>
                    <a:cxn ang="0">
                      <a:pos x="693" y="1182"/>
                    </a:cxn>
                    <a:cxn ang="0">
                      <a:pos x="618" y="542"/>
                    </a:cxn>
                    <a:cxn ang="0">
                      <a:pos x="615" y="522"/>
                    </a:cxn>
                    <a:cxn ang="0">
                      <a:pos x="595" y="520"/>
                    </a:cxn>
                    <a:cxn ang="0">
                      <a:pos x="0" y="480"/>
                    </a:cxn>
                    <a:cxn ang="0">
                      <a:pos x="530" y="131"/>
                    </a:cxn>
                    <a:cxn ang="0">
                      <a:pos x="1207" y="0"/>
                    </a:cxn>
                    <a:cxn ang="0">
                      <a:pos x="1226" y="0"/>
                    </a:cxn>
                    <a:cxn ang="0">
                      <a:pos x="1628" y="472"/>
                    </a:cxn>
                    <a:cxn ang="0">
                      <a:pos x="1212" y="987"/>
                    </a:cxn>
                    <a:cxn ang="0">
                      <a:pos x="1205" y="987"/>
                    </a:cxn>
                    <a:cxn ang="0">
                      <a:pos x="693" y="1182"/>
                    </a:cxn>
                  </a:cxnLst>
                  <a:rect l="0" t="0" r="r" b="b"/>
                  <a:pathLst>
                    <a:path w="1628" h="1182">
                      <a:moveTo>
                        <a:pt x="693" y="1182"/>
                      </a:moveTo>
                      <a:cubicBezTo>
                        <a:pt x="618" y="542"/>
                        <a:pt x="618" y="542"/>
                        <a:pt x="618" y="542"/>
                      </a:cubicBezTo>
                      <a:cubicBezTo>
                        <a:pt x="615" y="522"/>
                        <a:pt x="615" y="522"/>
                        <a:pt x="615" y="522"/>
                      </a:cubicBezTo>
                      <a:cubicBezTo>
                        <a:pt x="595" y="520"/>
                        <a:pt x="595" y="520"/>
                        <a:pt x="595" y="520"/>
                      </a:cubicBezTo>
                      <a:cubicBezTo>
                        <a:pt x="0" y="480"/>
                        <a:pt x="0" y="480"/>
                        <a:pt x="0" y="480"/>
                      </a:cubicBezTo>
                      <a:cubicBezTo>
                        <a:pt x="161" y="327"/>
                        <a:pt x="339" y="210"/>
                        <a:pt x="530" y="131"/>
                      </a:cubicBezTo>
                      <a:cubicBezTo>
                        <a:pt x="737" y="45"/>
                        <a:pt x="965" y="1"/>
                        <a:pt x="1207" y="0"/>
                      </a:cubicBezTo>
                      <a:cubicBezTo>
                        <a:pt x="1226" y="0"/>
                        <a:pt x="1226" y="0"/>
                        <a:pt x="1226" y="0"/>
                      </a:cubicBezTo>
                      <a:cubicBezTo>
                        <a:pt x="1628" y="472"/>
                        <a:pt x="1628" y="472"/>
                        <a:pt x="1628" y="472"/>
                      </a:cubicBezTo>
                      <a:cubicBezTo>
                        <a:pt x="1212" y="987"/>
                        <a:pt x="1212" y="987"/>
                        <a:pt x="1212" y="987"/>
                      </a:cubicBezTo>
                      <a:cubicBezTo>
                        <a:pt x="1205" y="987"/>
                        <a:pt x="1205" y="987"/>
                        <a:pt x="1205" y="987"/>
                      </a:cubicBezTo>
                      <a:cubicBezTo>
                        <a:pt x="1015" y="989"/>
                        <a:pt x="835" y="1058"/>
                        <a:pt x="693" y="118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16" name="Freeform 60">
                  <a:extLst>
                    <a:ext uri="{FF2B5EF4-FFF2-40B4-BE49-F238E27FC236}">
                      <a16:creationId xmlns:a16="http://schemas.microsoft.com/office/drawing/2014/main" id="{7B3C8994-5412-FA82-AD74-FEF0704A90B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60494" y="1383043"/>
                  <a:ext cx="1605777" cy="1633947"/>
                </a:xfrm>
                <a:custGeom>
                  <a:avLst/>
                  <a:gdLst/>
                  <a:ahLst/>
                  <a:cxnLst>
                    <a:cxn ang="0">
                      <a:pos x="491" y="1210"/>
                    </a:cxn>
                    <a:cxn ang="0">
                      <a:pos x="486" y="1205"/>
                    </a:cxn>
                    <a:cxn ang="0">
                      <a:pos x="0" y="987"/>
                    </a:cxn>
                    <a:cxn ang="0">
                      <a:pos x="405" y="486"/>
                    </a:cxn>
                    <a:cxn ang="0">
                      <a:pos x="418" y="470"/>
                    </a:cxn>
                    <a:cxn ang="0">
                      <a:pos x="404" y="454"/>
                    </a:cxn>
                    <a:cxn ang="0">
                      <a:pos x="18" y="0"/>
                    </a:cxn>
                    <a:cxn ang="0">
                      <a:pos x="621" y="129"/>
                    </a:cxn>
                    <a:cxn ang="0">
                      <a:pos x="1179" y="503"/>
                    </a:cxn>
                    <a:cxn ang="0">
                      <a:pos x="1192" y="516"/>
                    </a:cxn>
                    <a:cxn ang="0">
                      <a:pos x="1148" y="1134"/>
                    </a:cxn>
                    <a:cxn ang="0">
                      <a:pos x="491" y="1210"/>
                    </a:cxn>
                  </a:cxnLst>
                  <a:rect l="0" t="0" r="r" b="b"/>
                  <a:pathLst>
                    <a:path w="1192" h="1210">
                      <a:moveTo>
                        <a:pt x="491" y="1210"/>
                      </a:moveTo>
                      <a:cubicBezTo>
                        <a:pt x="486" y="1205"/>
                        <a:pt x="486" y="1205"/>
                        <a:pt x="486" y="1205"/>
                      </a:cubicBezTo>
                      <a:cubicBezTo>
                        <a:pt x="353" y="1077"/>
                        <a:pt x="182" y="1001"/>
                        <a:pt x="0" y="987"/>
                      </a:cubicBezTo>
                      <a:cubicBezTo>
                        <a:pt x="405" y="486"/>
                        <a:pt x="405" y="486"/>
                        <a:pt x="405" y="486"/>
                      </a:cubicBezTo>
                      <a:cubicBezTo>
                        <a:pt x="418" y="470"/>
                        <a:pt x="418" y="470"/>
                        <a:pt x="418" y="470"/>
                      </a:cubicBezTo>
                      <a:cubicBezTo>
                        <a:pt x="404" y="454"/>
                        <a:pt x="404" y="454"/>
                        <a:pt x="404" y="454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233" y="8"/>
                        <a:pt x="435" y="52"/>
                        <a:pt x="621" y="129"/>
                      </a:cubicBezTo>
                      <a:cubicBezTo>
                        <a:pt x="823" y="212"/>
                        <a:pt x="1010" y="338"/>
                        <a:pt x="1179" y="503"/>
                      </a:cubicBezTo>
                      <a:cubicBezTo>
                        <a:pt x="1192" y="516"/>
                        <a:pt x="1192" y="516"/>
                        <a:pt x="1192" y="516"/>
                      </a:cubicBezTo>
                      <a:cubicBezTo>
                        <a:pt x="1148" y="1134"/>
                        <a:pt x="1148" y="1134"/>
                        <a:pt x="1148" y="1134"/>
                      </a:cubicBezTo>
                      <a:cubicBezTo>
                        <a:pt x="491" y="1210"/>
                        <a:pt x="491" y="1210"/>
                        <a:pt x="491" y="121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A7A7"/>
                    </a:gs>
                    <a:gs pos="100000">
                      <a:srgbClr val="7C0D15"/>
                    </a:gs>
                    <a:gs pos="52000">
                      <a:srgbClr val="FF0000"/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2C2C2E"/>
                    </a:solidFill>
                    <a:effectLst/>
                    <a:uLnTx/>
                    <a:uFillTx/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17" name="Freeform 62">
                  <a:extLst>
                    <a:ext uri="{FF2B5EF4-FFF2-40B4-BE49-F238E27FC236}">
                      <a16:creationId xmlns:a16="http://schemas.microsoft.com/office/drawing/2014/main" id="{F0880B07-ED0E-D7CB-5EB9-58E64E301C1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78868" y="2143674"/>
                  <a:ext cx="1591692" cy="2187987"/>
                </a:xfrm>
                <a:custGeom>
                  <a:avLst/>
                  <a:gdLst/>
                  <a:ahLst/>
                  <a:cxnLst>
                    <a:cxn ang="0">
                      <a:pos x="710" y="1623"/>
                    </a:cxn>
                    <a:cxn ang="0">
                      <a:pos x="195" y="1208"/>
                    </a:cxn>
                    <a:cxn ang="0">
                      <a:pos x="195" y="1201"/>
                    </a:cxn>
                    <a:cxn ang="0">
                      <a:pos x="0" y="692"/>
                    </a:cxn>
                    <a:cxn ang="0">
                      <a:pos x="640" y="618"/>
                    </a:cxn>
                    <a:cxn ang="0">
                      <a:pos x="661" y="615"/>
                    </a:cxn>
                    <a:cxn ang="0">
                      <a:pos x="663" y="595"/>
                    </a:cxn>
                    <a:cxn ang="0">
                      <a:pos x="705" y="0"/>
                    </a:cxn>
                    <a:cxn ang="0">
                      <a:pos x="1051" y="528"/>
                    </a:cxn>
                    <a:cxn ang="0">
                      <a:pos x="1181" y="1201"/>
                    </a:cxn>
                    <a:cxn ang="0">
                      <a:pos x="1181" y="1219"/>
                    </a:cxn>
                    <a:cxn ang="0">
                      <a:pos x="710" y="1623"/>
                    </a:cxn>
                  </a:cxnLst>
                  <a:rect l="0" t="0" r="r" b="b"/>
                  <a:pathLst>
                    <a:path w="1181" h="1623">
                      <a:moveTo>
                        <a:pt x="710" y="1623"/>
                      </a:moveTo>
                      <a:cubicBezTo>
                        <a:pt x="195" y="1208"/>
                        <a:pt x="195" y="1208"/>
                        <a:pt x="195" y="1208"/>
                      </a:cubicBezTo>
                      <a:cubicBezTo>
                        <a:pt x="195" y="1201"/>
                        <a:pt x="195" y="1201"/>
                        <a:pt x="195" y="1201"/>
                      </a:cubicBezTo>
                      <a:cubicBezTo>
                        <a:pt x="192" y="1012"/>
                        <a:pt x="124" y="833"/>
                        <a:pt x="0" y="692"/>
                      </a:cubicBezTo>
                      <a:cubicBezTo>
                        <a:pt x="640" y="618"/>
                        <a:pt x="640" y="618"/>
                        <a:pt x="640" y="618"/>
                      </a:cubicBezTo>
                      <a:cubicBezTo>
                        <a:pt x="661" y="615"/>
                        <a:pt x="661" y="615"/>
                        <a:pt x="661" y="615"/>
                      </a:cubicBezTo>
                      <a:cubicBezTo>
                        <a:pt x="663" y="595"/>
                        <a:pt x="663" y="595"/>
                        <a:pt x="663" y="595"/>
                      </a:cubicBezTo>
                      <a:cubicBezTo>
                        <a:pt x="705" y="0"/>
                        <a:pt x="705" y="0"/>
                        <a:pt x="705" y="0"/>
                      </a:cubicBezTo>
                      <a:cubicBezTo>
                        <a:pt x="856" y="161"/>
                        <a:pt x="972" y="338"/>
                        <a:pt x="1051" y="528"/>
                      </a:cubicBezTo>
                      <a:cubicBezTo>
                        <a:pt x="1136" y="734"/>
                        <a:pt x="1180" y="960"/>
                        <a:pt x="1181" y="1201"/>
                      </a:cubicBezTo>
                      <a:cubicBezTo>
                        <a:pt x="1181" y="1219"/>
                        <a:pt x="1181" y="1219"/>
                        <a:pt x="1181" y="1219"/>
                      </a:cubicBezTo>
                      <a:cubicBezTo>
                        <a:pt x="710" y="1623"/>
                        <a:pt x="710" y="1623"/>
                        <a:pt x="710" y="162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18" name="Freeform 64">
                  <a:extLst>
                    <a:ext uri="{FF2B5EF4-FFF2-40B4-BE49-F238E27FC236}">
                      <a16:creationId xmlns:a16="http://schemas.microsoft.com/office/drawing/2014/main" id="{AC0A5BE9-94CC-D897-8B6F-EB36527878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36612" y="3857440"/>
                  <a:ext cx="1633948" cy="1619862"/>
                </a:xfrm>
                <a:custGeom>
                  <a:avLst/>
                  <a:gdLst/>
                  <a:ahLst/>
                  <a:cxnLst>
                    <a:cxn ang="0">
                      <a:pos x="690" y="1201"/>
                    </a:cxn>
                    <a:cxn ang="0">
                      <a:pos x="72" y="1154"/>
                    </a:cxn>
                    <a:cxn ang="0">
                      <a:pos x="0" y="497"/>
                    </a:cxn>
                    <a:cxn ang="0">
                      <a:pos x="5" y="492"/>
                    </a:cxn>
                    <a:cxn ang="0">
                      <a:pos x="227" y="0"/>
                    </a:cxn>
                    <a:cxn ang="0">
                      <a:pos x="729" y="405"/>
                    </a:cxn>
                    <a:cxn ang="0">
                      <a:pos x="745" y="418"/>
                    </a:cxn>
                    <a:cxn ang="0">
                      <a:pos x="760" y="404"/>
                    </a:cxn>
                    <a:cxn ang="0">
                      <a:pos x="1214" y="17"/>
                    </a:cxn>
                    <a:cxn ang="0">
                      <a:pos x="1084" y="626"/>
                    </a:cxn>
                    <a:cxn ang="0">
                      <a:pos x="703" y="1188"/>
                    </a:cxn>
                    <a:cxn ang="0">
                      <a:pos x="690" y="1201"/>
                    </a:cxn>
                  </a:cxnLst>
                  <a:rect l="0" t="0" r="r" b="b"/>
                  <a:pathLst>
                    <a:path w="1214" h="1201">
                      <a:moveTo>
                        <a:pt x="690" y="1201"/>
                      </a:moveTo>
                      <a:cubicBezTo>
                        <a:pt x="72" y="1154"/>
                        <a:pt x="72" y="1154"/>
                        <a:pt x="72" y="1154"/>
                      </a:cubicBezTo>
                      <a:cubicBezTo>
                        <a:pt x="0" y="497"/>
                        <a:pt x="0" y="497"/>
                        <a:pt x="0" y="497"/>
                      </a:cubicBezTo>
                      <a:cubicBezTo>
                        <a:pt x="5" y="492"/>
                        <a:pt x="5" y="492"/>
                        <a:pt x="5" y="492"/>
                      </a:cubicBezTo>
                      <a:cubicBezTo>
                        <a:pt x="135" y="358"/>
                        <a:pt x="213" y="185"/>
                        <a:pt x="227" y="0"/>
                      </a:cubicBezTo>
                      <a:cubicBezTo>
                        <a:pt x="729" y="405"/>
                        <a:pt x="729" y="405"/>
                        <a:pt x="729" y="405"/>
                      </a:cubicBezTo>
                      <a:cubicBezTo>
                        <a:pt x="745" y="418"/>
                        <a:pt x="745" y="418"/>
                        <a:pt x="745" y="418"/>
                      </a:cubicBezTo>
                      <a:cubicBezTo>
                        <a:pt x="760" y="404"/>
                        <a:pt x="760" y="404"/>
                        <a:pt x="760" y="404"/>
                      </a:cubicBezTo>
                      <a:cubicBezTo>
                        <a:pt x="1214" y="17"/>
                        <a:pt x="1214" y="17"/>
                        <a:pt x="1214" y="17"/>
                      </a:cubicBezTo>
                      <a:cubicBezTo>
                        <a:pt x="1205" y="234"/>
                        <a:pt x="1162" y="439"/>
                        <a:pt x="1084" y="626"/>
                      </a:cubicBezTo>
                      <a:cubicBezTo>
                        <a:pt x="999" y="830"/>
                        <a:pt x="871" y="1019"/>
                        <a:pt x="703" y="1188"/>
                      </a:cubicBezTo>
                      <a:cubicBezTo>
                        <a:pt x="690" y="1201"/>
                        <a:pt x="690" y="1201"/>
                        <a:pt x="690" y="120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19" name="Freeform 66">
                  <a:extLst>
                    <a:ext uri="{FF2B5EF4-FFF2-40B4-BE49-F238E27FC236}">
                      <a16:creationId xmlns:a16="http://schemas.microsoft.com/office/drawing/2014/main" id="{2CBDA23B-FD70-11DC-2EC8-C276C0EA0E0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40720" y="4580509"/>
                  <a:ext cx="2159817" cy="1591691"/>
                </a:xfrm>
                <a:custGeom>
                  <a:avLst/>
                  <a:gdLst/>
                  <a:ahLst/>
                  <a:cxnLst>
                    <a:cxn ang="0">
                      <a:pos x="408" y="1178"/>
                    </a:cxn>
                    <a:cxn ang="0">
                      <a:pos x="0" y="711"/>
                    </a:cxn>
                    <a:cxn ang="0">
                      <a:pos x="409" y="192"/>
                    </a:cxn>
                    <a:cxn ang="0">
                      <a:pos x="417" y="192"/>
                    </a:cxn>
                    <a:cxn ang="0">
                      <a:pos x="914" y="0"/>
                    </a:cxn>
                    <a:cxn ang="0">
                      <a:pos x="984" y="641"/>
                    </a:cxn>
                    <a:cxn ang="0">
                      <a:pos x="987" y="662"/>
                    </a:cxn>
                    <a:cxn ang="0">
                      <a:pos x="1007" y="663"/>
                    </a:cxn>
                    <a:cxn ang="0">
                      <a:pos x="1602" y="709"/>
                    </a:cxn>
                    <a:cxn ang="0">
                      <a:pos x="1085" y="1046"/>
                    </a:cxn>
                    <a:cxn ang="0">
                      <a:pos x="426" y="1178"/>
                    </a:cxn>
                    <a:cxn ang="0">
                      <a:pos x="408" y="1178"/>
                    </a:cxn>
                  </a:cxnLst>
                  <a:rect l="0" t="0" r="r" b="b"/>
                  <a:pathLst>
                    <a:path w="1602" h="1178">
                      <a:moveTo>
                        <a:pt x="408" y="1178"/>
                      </a:moveTo>
                      <a:cubicBezTo>
                        <a:pt x="0" y="711"/>
                        <a:pt x="0" y="711"/>
                        <a:pt x="0" y="711"/>
                      </a:cubicBezTo>
                      <a:cubicBezTo>
                        <a:pt x="409" y="192"/>
                        <a:pt x="409" y="192"/>
                        <a:pt x="409" y="192"/>
                      </a:cubicBezTo>
                      <a:cubicBezTo>
                        <a:pt x="417" y="192"/>
                        <a:pt x="417" y="192"/>
                        <a:pt x="417" y="192"/>
                      </a:cubicBezTo>
                      <a:cubicBezTo>
                        <a:pt x="601" y="188"/>
                        <a:pt x="776" y="120"/>
                        <a:pt x="914" y="0"/>
                      </a:cubicBezTo>
                      <a:cubicBezTo>
                        <a:pt x="984" y="641"/>
                        <a:pt x="984" y="641"/>
                        <a:pt x="984" y="641"/>
                      </a:cubicBezTo>
                      <a:cubicBezTo>
                        <a:pt x="987" y="662"/>
                        <a:pt x="987" y="662"/>
                        <a:pt x="987" y="662"/>
                      </a:cubicBezTo>
                      <a:cubicBezTo>
                        <a:pt x="1007" y="663"/>
                        <a:pt x="1007" y="663"/>
                        <a:pt x="1007" y="663"/>
                      </a:cubicBezTo>
                      <a:cubicBezTo>
                        <a:pt x="1602" y="709"/>
                        <a:pt x="1602" y="709"/>
                        <a:pt x="1602" y="709"/>
                      </a:cubicBezTo>
                      <a:cubicBezTo>
                        <a:pt x="1444" y="855"/>
                        <a:pt x="1270" y="969"/>
                        <a:pt x="1085" y="1046"/>
                      </a:cubicBezTo>
                      <a:cubicBezTo>
                        <a:pt x="883" y="1130"/>
                        <a:pt x="662" y="1175"/>
                        <a:pt x="426" y="1178"/>
                      </a:cubicBezTo>
                      <a:cubicBezTo>
                        <a:pt x="408" y="1178"/>
                        <a:pt x="408" y="1178"/>
                        <a:pt x="408" y="117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20" name="Freeform 68">
                  <a:extLst>
                    <a:ext uri="{FF2B5EF4-FFF2-40B4-BE49-F238E27FC236}">
                      <a16:creationId xmlns:a16="http://schemas.microsoft.com/office/drawing/2014/main" id="{4D1936A7-EED5-72A6-EE3B-D711CE5F6D0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80993" y="4533558"/>
                  <a:ext cx="1633948" cy="1633947"/>
                </a:xfrm>
                <a:custGeom>
                  <a:avLst/>
                  <a:gdLst/>
                  <a:ahLst/>
                  <a:cxnLst>
                    <a:cxn ang="0">
                      <a:pos x="1201" y="1213"/>
                    </a:cxn>
                    <a:cxn ang="0">
                      <a:pos x="582" y="1087"/>
                    </a:cxn>
                    <a:cxn ang="0">
                      <a:pos x="13" y="705"/>
                    </a:cxn>
                    <a:cxn ang="0">
                      <a:pos x="0" y="692"/>
                    </a:cxn>
                    <a:cxn ang="0">
                      <a:pos x="47" y="73"/>
                    </a:cxn>
                    <a:cxn ang="0">
                      <a:pos x="704" y="0"/>
                    </a:cxn>
                    <a:cxn ang="0">
                      <a:pos x="709" y="5"/>
                    </a:cxn>
                    <a:cxn ang="0">
                      <a:pos x="1207" y="226"/>
                    </a:cxn>
                    <a:cxn ang="0">
                      <a:pos x="808" y="732"/>
                    </a:cxn>
                    <a:cxn ang="0">
                      <a:pos x="795" y="749"/>
                    </a:cxn>
                    <a:cxn ang="0">
                      <a:pos x="809" y="764"/>
                    </a:cxn>
                    <a:cxn ang="0">
                      <a:pos x="1201" y="1213"/>
                    </a:cxn>
                  </a:cxnLst>
                  <a:rect l="0" t="0" r="r" b="b"/>
                  <a:pathLst>
                    <a:path w="1207" h="1213">
                      <a:moveTo>
                        <a:pt x="1201" y="1213"/>
                      </a:moveTo>
                      <a:cubicBezTo>
                        <a:pt x="981" y="1207"/>
                        <a:pt x="773" y="1165"/>
                        <a:pt x="582" y="1087"/>
                      </a:cubicBezTo>
                      <a:cubicBezTo>
                        <a:pt x="376" y="1002"/>
                        <a:pt x="185" y="874"/>
                        <a:pt x="13" y="705"/>
                      </a:cubicBezTo>
                      <a:cubicBezTo>
                        <a:pt x="0" y="692"/>
                        <a:pt x="0" y="692"/>
                        <a:pt x="0" y="692"/>
                      </a:cubicBezTo>
                      <a:cubicBezTo>
                        <a:pt x="47" y="73"/>
                        <a:pt x="47" y="73"/>
                        <a:pt x="47" y="73"/>
                      </a:cubicBezTo>
                      <a:cubicBezTo>
                        <a:pt x="704" y="0"/>
                        <a:pt x="704" y="0"/>
                        <a:pt x="704" y="0"/>
                      </a:cubicBezTo>
                      <a:cubicBezTo>
                        <a:pt x="709" y="5"/>
                        <a:pt x="709" y="5"/>
                        <a:pt x="709" y="5"/>
                      </a:cubicBezTo>
                      <a:cubicBezTo>
                        <a:pt x="845" y="137"/>
                        <a:pt x="1020" y="214"/>
                        <a:pt x="1207" y="226"/>
                      </a:cubicBezTo>
                      <a:cubicBezTo>
                        <a:pt x="808" y="732"/>
                        <a:pt x="808" y="732"/>
                        <a:pt x="808" y="732"/>
                      </a:cubicBezTo>
                      <a:cubicBezTo>
                        <a:pt x="795" y="749"/>
                        <a:pt x="795" y="749"/>
                        <a:pt x="795" y="749"/>
                      </a:cubicBezTo>
                      <a:cubicBezTo>
                        <a:pt x="809" y="764"/>
                        <a:pt x="809" y="764"/>
                        <a:pt x="809" y="764"/>
                      </a:cubicBezTo>
                      <a:cubicBezTo>
                        <a:pt x="1201" y="1213"/>
                        <a:pt x="1201" y="1213"/>
                        <a:pt x="1201" y="121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21" name="Freeform 70">
                  <a:extLst>
                    <a:ext uri="{FF2B5EF4-FFF2-40B4-BE49-F238E27FC236}">
                      <a16:creationId xmlns:a16="http://schemas.microsoft.com/office/drawing/2014/main" id="{AAD65058-1F61-6116-0CAB-516C52F90D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86095" y="2092026"/>
                  <a:ext cx="1629253" cy="1619862"/>
                </a:xfrm>
                <a:custGeom>
                  <a:avLst/>
                  <a:gdLst/>
                  <a:ahLst/>
                  <a:cxnLst>
                    <a:cxn ang="0">
                      <a:pos x="987" y="1201"/>
                    </a:cxn>
                    <a:cxn ang="0">
                      <a:pos x="480" y="804"/>
                    </a:cxn>
                    <a:cxn ang="0">
                      <a:pos x="464" y="791"/>
                    </a:cxn>
                    <a:cxn ang="0">
                      <a:pos x="448" y="804"/>
                    </a:cxn>
                    <a:cxn ang="0">
                      <a:pos x="0" y="1198"/>
                    </a:cxn>
                    <a:cxn ang="0">
                      <a:pos x="125" y="580"/>
                    </a:cxn>
                    <a:cxn ang="0">
                      <a:pos x="501" y="14"/>
                    </a:cxn>
                    <a:cxn ang="0">
                      <a:pos x="514" y="0"/>
                    </a:cxn>
                    <a:cxn ang="0">
                      <a:pos x="1132" y="43"/>
                    </a:cxn>
                    <a:cxn ang="0">
                      <a:pos x="1210" y="699"/>
                    </a:cxn>
                    <a:cxn ang="0">
                      <a:pos x="1205" y="705"/>
                    </a:cxn>
                    <a:cxn ang="0">
                      <a:pos x="987" y="1201"/>
                    </a:cxn>
                  </a:cxnLst>
                  <a:rect l="0" t="0" r="r" b="b"/>
                  <a:pathLst>
                    <a:path w="1210" h="1201">
                      <a:moveTo>
                        <a:pt x="987" y="1201"/>
                      </a:moveTo>
                      <a:cubicBezTo>
                        <a:pt x="480" y="804"/>
                        <a:pt x="480" y="804"/>
                        <a:pt x="480" y="804"/>
                      </a:cubicBezTo>
                      <a:cubicBezTo>
                        <a:pt x="464" y="791"/>
                        <a:pt x="464" y="791"/>
                        <a:pt x="464" y="791"/>
                      </a:cubicBezTo>
                      <a:cubicBezTo>
                        <a:pt x="448" y="804"/>
                        <a:pt x="448" y="804"/>
                        <a:pt x="448" y="804"/>
                      </a:cubicBezTo>
                      <a:cubicBezTo>
                        <a:pt x="0" y="1198"/>
                        <a:pt x="0" y="1198"/>
                        <a:pt x="0" y="1198"/>
                      </a:cubicBezTo>
                      <a:cubicBezTo>
                        <a:pt x="6" y="978"/>
                        <a:pt x="48" y="770"/>
                        <a:pt x="125" y="580"/>
                      </a:cubicBezTo>
                      <a:cubicBezTo>
                        <a:pt x="208" y="375"/>
                        <a:pt x="334" y="185"/>
                        <a:pt x="501" y="14"/>
                      </a:cubicBezTo>
                      <a:cubicBezTo>
                        <a:pt x="514" y="0"/>
                        <a:pt x="514" y="0"/>
                        <a:pt x="514" y="0"/>
                      </a:cubicBezTo>
                      <a:cubicBezTo>
                        <a:pt x="1132" y="43"/>
                        <a:pt x="1132" y="43"/>
                        <a:pt x="1132" y="43"/>
                      </a:cubicBezTo>
                      <a:cubicBezTo>
                        <a:pt x="1210" y="699"/>
                        <a:pt x="1210" y="699"/>
                        <a:pt x="1210" y="699"/>
                      </a:cubicBezTo>
                      <a:cubicBezTo>
                        <a:pt x="1205" y="705"/>
                        <a:pt x="1205" y="705"/>
                        <a:pt x="1205" y="705"/>
                      </a:cubicBezTo>
                      <a:cubicBezTo>
                        <a:pt x="1075" y="840"/>
                        <a:pt x="999" y="1015"/>
                        <a:pt x="987" y="120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22" name="Freeform 72">
                  <a:extLst>
                    <a:ext uri="{FF2B5EF4-FFF2-40B4-BE49-F238E27FC236}">
                      <a16:creationId xmlns:a16="http://schemas.microsoft.com/office/drawing/2014/main" id="{96BC2E66-3B67-0000-2D44-B70B801FEE9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81400" y="3242362"/>
                  <a:ext cx="1591692" cy="2159816"/>
                </a:xfrm>
                <a:custGeom>
                  <a:avLst/>
                  <a:gdLst/>
                  <a:ahLst/>
                  <a:cxnLst>
                    <a:cxn ang="0">
                      <a:pos x="472" y="1600"/>
                    </a:cxn>
                    <a:cxn ang="0">
                      <a:pos x="133" y="1084"/>
                    </a:cxn>
                    <a:cxn ang="0">
                      <a:pos x="1" y="427"/>
                    </a:cxn>
                    <a:cxn ang="0">
                      <a:pos x="0" y="409"/>
                    </a:cxn>
                    <a:cxn ang="0">
                      <a:pos x="466" y="0"/>
                    </a:cxn>
                    <a:cxn ang="0">
                      <a:pos x="987" y="407"/>
                    </a:cxn>
                    <a:cxn ang="0">
                      <a:pos x="987" y="415"/>
                    </a:cxn>
                    <a:cxn ang="0">
                      <a:pos x="1179" y="912"/>
                    </a:cxn>
                    <a:cxn ang="0">
                      <a:pos x="538" y="983"/>
                    </a:cxn>
                    <a:cxn ang="0">
                      <a:pos x="518" y="985"/>
                    </a:cxn>
                    <a:cxn ang="0">
                      <a:pos x="516" y="1006"/>
                    </a:cxn>
                    <a:cxn ang="0">
                      <a:pos x="472" y="1600"/>
                    </a:cxn>
                  </a:cxnLst>
                  <a:rect l="0" t="0" r="r" b="b"/>
                  <a:pathLst>
                    <a:path w="1179" h="1600">
                      <a:moveTo>
                        <a:pt x="472" y="1600"/>
                      </a:moveTo>
                      <a:cubicBezTo>
                        <a:pt x="325" y="1443"/>
                        <a:pt x="211" y="1270"/>
                        <a:pt x="133" y="1084"/>
                      </a:cubicBezTo>
                      <a:cubicBezTo>
                        <a:pt x="49" y="883"/>
                        <a:pt x="4" y="662"/>
                        <a:pt x="1" y="427"/>
                      </a:cubicBezTo>
                      <a:cubicBezTo>
                        <a:pt x="0" y="409"/>
                        <a:pt x="0" y="409"/>
                        <a:pt x="0" y="409"/>
                      </a:cubicBezTo>
                      <a:cubicBezTo>
                        <a:pt x="466" y="0"/>
                        <a:pt x="466" y="0"/>
                        <a:pt x="466" y="0"/>
                      </a:cubicBezTo>
                      <a:cubicBezTo>
                        <a:pt x="987" y="407"/>
                        <a:pt x="987" y="407"/>
                        <a:pt x="987" y="407"/>
                      </a:cubicBezTo>
                      <a:cubicBezTo>
                        <a:pt x="987" y="415"/>
                        <a:pt x="987" y="415"/>
                        <a:pt x="987" y="415"/>
                      </a:cubicBezTo>
                      <a:cubicBezTo>
                        <a:pt x="991" y="599"/>
                        <a:pt x="1059" y="773"/>
                        <a:pt x="1179" y="912"/>
                      </a:cubicBezTo>
                      <a:cubicBezTo>
                        <a:pt x="538" y="983"/>
                        <a:pt x="538" y="983"/>
                        <a:pt x="538" y="983"/>
                      </a:cubicBezTo>
                      <a:cubicBezTo>
                        <a:pt x="518" y="985"/>
                        <a:pt x="518" y="985"/>
                        <a:pt x="518" y="985"/>
                      </a:cubicBezTo>
                      <a:cubicBezTo>
                        <a:pt x="516" y="1006"/>
                        <a:pt x="516" y="1006"/>
                        <a:pt x="516" y="1006"/>
                      </a:cubicBezTo>
                      <a:cubicBezTo>
                        <a:pt x="472" y="1600"/>
                        <a:pt x="472" y="1600"/>
                        <a:pt x="472" y="160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</p:grpSp>
          <p:sp>
            <p:nvSpPr>
              <p:cNvPr id="5" name="Metin kutusu 4">
                <a:extLst>
                  <a:ext uri="{FF2B5EF4-FFF2-40B4-BE49-F238E27FC236}">
                    <a16:creationId xmlns:a16="http://schemas.microsoft.com/office/drawing/2014/main" id="{D981B399-61D2-DA16-64BA-ADF2CB6F216C}"/>
                  </a:ext>
                </a:extLst>
              </p:cNvPr>
              <p:cNvSpPr txBox="1"/>
              <p:nvPr/>
            </p:nvSpPr>
            <p:spPr>
              <a:xfrm>
                <a:off x="6358400" y="1911051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" name="Metin kutusu 5">
                <a:extLst>
                  <a:ext uri="{FF2B5EF4-FFF2-40B4-BE49-F238E27FC236}">
                    <a16:creationId xmlns:a16="http://schemas.microsoft.com/office/drawing/2014/main" id="{17286C51-F0C3-C1D7-5824-AC8D988EE0C0}"/>
                  </a:ext>
                </a:extLst>
              </p:cNvPr>
              <p:cNvSpPr txBox="1"/>
              <p:nvPr/>
            </p:nvSpPr>
            <p:spPr>
              <a:xfrm>
                <a:off x="5208577" y="1724153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" name="Metin kutusu 6">
                <a:extLst>
                  <a:ext uri="{FF2B5EF4-FFF2-40B4-BE49-F238E27FC236}">
                    <a16:creationId xmlns:a16="http://schemas.microsoft.com/office/drawing/2014/main" id="{34A45011-4B1B-B17B-9332-8102921C65D0}"/>
                  </a:ext>
                </a:extLst>
              </p:cNvPr>
              <p:cNvSpPr txBox="1"/>
              <p:nvPr/>
            </p:nvSpPr>
            <p:spPr>
              <a:xfrm>
                <a:off x="7127552" y="2988438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" name="Metin kutusu 7">
                <a:extLst>
                  <a:ext uri="{FF2B5EF4-FFF2-40B4-BE49-F238E27FC236}">
                    <a16:creationId xmlns:a16="http://schemas.microsoft.com/office/drawing/2014/main" id="{7763D18F-143F-66F3-E60A-26A44053FB33}"/>
                  </a:ext>
                </a:extLst>
              </p:cNvPr>
              <p:cNvSpPr txBox="1"/>
              <p:nvPr/>
            </p:nvSpPr>
            <p:spPr>
              <a:xfrm>
                <a:off x="6812001" y="4433372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" name="Metin kutusu 8">
                <a:extLst>
                  <a:ext uri="{FF2B5EF4-FFF2-40B4-BE49-F238E27FC236}">
                    <a16:creationId xmlns:a16="http://schemas.microsoft.com/office/drawing/2014/main" id="{D3A7A981-4C33-B23D-C79A-37961469A8F6}"/>
                  </a:ext>
                </a:extLst>
              </p:cNvPr>
              <p:cNvSpPr txBox="1"/>
              <p:nvPr/>
            </p:nvSpPr>
            <p:spPr>
              <a:xfrm>
                <a:off x="5705149" y="5098859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" name="Metin kutusu 9">
                <a:extLst>
                  <a:ext uri="{FF2B5EF4-FFF2-40B4-BE49-F238E27FC236}">
                    <a16:creationId xmlns:a16="http://schemas.microsoft.com/office/drawing/2014/main" id="{173F848B-E477-6A27-4A5A-3597A6D2BA7B}"/>
                  </a:ext>
                </a:extLst>
              </p:cNvPr>
              <p:cNvSpPr txBox="1"/>
              <p:nvPr/>
            </p:nvSpPr>
            <p:spPr>
              <a:xfrm>
                <a:off x="4295786" y="4786086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" name="Metin kutusu 10">
                <a:extLst>
                  <a:ext uri="{FF2B5EF4-FFF2-40B4-BE49-F238E27FC236}">
                    <a16:creationId xmlns:a16="http://schemas.microsoft.com/office/drawing/2014/main" id="{D621EE36-33D9-E90D-3D49-384D3B8EB510}"/>
                  </a:ext>
                </a:extLst>
              </p:cNvPr>
              <p:cNvSpPr txBox="1"/>
              <p:nvPr/>
            </p:nvSpPr>
            <p:spPr>
              <a:xfrm>
                <a:off x="3576156" y="3581064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" name="Metin kutusu 11">
                <a:extLst>
                  <a:ext uri="{FF2B5EF4-FFF2-40B4-BE49-F238E27FC236}">
                    <a16:creationId xmlns:a16="http://schemas.microsoft.com/office/drawing/2014/main" id="{A93926C5-13BA-5DB3-A0E2-BDCB8C4E48A0}"/>
                  </a:ext>
                </a:extLst>
              </p:cNvPr>
              <p:cNvSpPr txBox="1"/>
              <p:nvPr/>
            </p:nvSpPr>
            <p:spPr>
              <a:xfrm>
                <a:off x="3887314" y="2270539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" name="Metin kutusu 12">
                <a:extLst>
                  <a:ext uri="{FF2B5EF4-FFF2-40B4-BE49-F238E27FC236}">
                    <a16:creationId xmlns:a16="http://schemas.microsoft.com/office/drawing/2014/main" id="{9AFEEEE2-DFA7-97C1-E1BF-26DF0556EC3C}"/>
                  </a:ext>
                </a:extLst>
              </p:cNvPr>
              <p:cNvSpPr txBox="1"/>
              <p:nvPr/>
            </p:nvSpPr>
            <p:spPr>
              <a:xfrm>
                <a:off x="5239993" y="3220885"/>
                <a:ext cx="125191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000" b="1" dirty="0">
                    <a:solidFill>
                      <a:srgbClr val="2C2C2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" panose="020B0502040204020203" pitchFamily="34" charset="0"/>
                    <a:cs typeface="Arial" panose="020B0604020202020204" pitchFamily="34" charset="0"/>
                  </a:rPr>
                  <a:t>LOREM IPSUM</a:t>
                </a:r>
              </a:p>
            </p:txBody>
          </p:sp>
        </p:grpSp>
        <p:cxnSp>
          <p:nvCxnSpPr>
            <p:cNvPr id="23" name="Straight Connector 30">
              <a:extLst>
                <a:ext uri="{FF2B5EF4-FFF2-40B4-BE49-F238E27FC236}">
                  <a16:creationId xmlns:a16="http://schemas.microsoft.com/office/drawing/2014/main" id="{068DA157-3985-BDC8-0470-922D4461C50D}"/>
                </a:ext>
              </a:extLst>
            </p:cNvPr>
            <p:cNvCxnSpPr/>
            <p:nvPr/>
          </p:nvCxnSpPr>
          <p:spPr>
            <a:xfrm>
              <a:off x="7777185" y="2194300"/>
              <a:ext cx="2667000" cy="1588"/>
            </a:xfrm>
            <a:prstGeom prst="line">
              <a:avLst/>
            </a:prstGeom>
            <a:noFill/>
            <a:ln w="9525" cap="flat" cmpd="sng" algn="ctr">
              <a:solidFill>
                <a:srgbClr val="FFFFFF"/>
              </a:solidFill>
              <a:prstDash val="solid"/>
            </a:ln>
            <a:effectLst/>
          </p:spPr>
        </p:cxnSp>
        <p:sp>
          <p:nvSpPr>
            <p:cNvPr id="24" name="Metin kutusu 23">
              <a:extLst>
                <a:ext uri="{FF2B5EF4-FFF2-40B4-BE49-F238E27FC236}">
                  <a16:creationId xmlns:a16="http://schemas.microsoft.com/office/drawing/2014/main" id="{2E269E07-3D0E-09B8-64FF-7D45155416D7}"/>
                </a:ext>
              </a:extLst>
            </p:cNvPr>
            <p:cNvSpPr txBox="1"/>
            <p:nvPr/>
          </p:nvSpPr>
          <p:spPr>
            <a:xfrm>
              <a:off x="8939235" y="1912279"/>
              <a:ext cx="15206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r-TR" sz="1400" b="1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hnschrift" panose="020B0502040204020203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hnschrift" panose="020B0502040204020203" pitchFamily="34" charset="0"/>
                  <a:cs typeface="Arial" panose="020B0604020202020204" pitchFamily="34" charset="0"/>
                </a:rPr>
                <a:t> </a:t>
              </a:r>
              <a:r>
                <a:rPr lang="tr-TR" sz="1400" b="1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hnschrift" panose="020B0502040204020203" pitchFamily="34" charset="0"/>
                  <a:cs typeface="Arial" panose="020B0604020202020204" pitchFamily="34" charset="0"/>
                </a:rPr>
                <a:t>Ipsum</a:t>
              </a:r>
              <a:endParaRPr lang="tr-TR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Metin kutusu 24">
              <a:extLst>
                <a:ext uri="{FF2B5EF4-FFF2-40B4-BE49-F238E27FC236}">
                  <a16:creationId xmlns:a16="http://schemas.microsoft.com/office/drawing/2014/main" id="{95F35A13-F9A1-B914-4571-2812472F3D2B}"/>
                </a:ext>
              </a:extLst>
            </p:cNvPr>
            <p:cNvSpPr txBox="1"/>
            <p:nvPr/>
          </p:nvSpPr>
          <p:spPr>
            <a:xfrm>
              <a:off x="8925181" y="2200747"/>
              <a:ext cx="15206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r-TR" sz="1200" dirty="0" err="1">
                  <a:solidFill>
                    <a:schemeClr val="bg1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Lorem</a:t>
              </a:r>
              <a:r>
                <a:rPr lang="tr-TR" sz="1200" dirty="0">
                  <a:solidFill>
                    <a:schemeClr val="bg1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 </a:t>
              </a:r>
              <a:r>
                <a:rPr lang="tr-TR" sz="1200" dirty="0" err="1">
                  <a:solidFill>
                    <a:schemeClr val="bg1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Ipsum</a:t>
              </a:r>
              <a:endParaRPr lang="tr-TR" sz="1200" dirty="0">
                <a:solidFill>
                  <a:schemeClr val="bg1"/>
                </a:solidFill>
                <a:latin typeface="Bahnschrift" panose="020B0502040204020203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142121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ED4A46C3-20B1-2807-D1E6-9E45197CB267}"/>
              </a:ext>
            </a:extLst>
          </p:cNvPr>
          <p:cNvSpPr txBox="1"/>
          <p:nvPr/>
        </p:nvSpPr>
        <p:spPr>
          <a:xfrm>
            <a:off x="7721063" y="500513"/>
            <a:ext cx="4356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cs typeface="Arial" panose="020B0604020202020204" pitchFamily="34" charset="0"/>
              </a:rPr>
              <a:t>BAŞLIK</a:t>
            </a:r>
          </a:p>
        </p:txBody>
      </p:sp>
      <p:grpSp>
        <p:nvGrpSpPr>
          <p:cNvPr id="26" name="Grup 25">
            <a:extLst>
              <a:ext uri="{FF2B5EF4-FFF2-40B4-BE49-F238E27FC236}">
                <a16:creationId xmlns:a16="http://schemas.microsoft.com/office/drawing/2014/main" id="{64403F91-DA10-FE97-29E4-5FB887D609C1}"/>
              </a:ext>
            </a:extLst>
          </p:cNvPr>
          <p:cNvGrpSpPr/>
          <p:nvPr/>
        </p:nvGrpSpPr>
        <p:grpSpPr>
          <a:xfrm>
            <a:off x="3701420" y="1495756"/>
            <a:ext cx="7456459" cy="4793852"/>
            <a:chOff x="3701420" y="1495756"/>
            <a:chExt cx="7456459" cy="4793852"/>
          </a:xfrm>
        </p:grpSpPr>
        <p:grpSp>
          <p:nvGrpSpPr>
            <p:cNvPr id="2" name="Grup 1">
              <a:extLst>
                <a:ext uri="{FF2B5EF4-FFF2-40B4-BE49-F238E27FC236}">
                  <a16:creationId xmlns:a16="http://schemas.microsoft.com/office/drawing/2014/main" id="{B1F9D405-3BD2-DBD7-2F59-A00C809A974B}"/>
                </a:ext>
              </a:extLst>
            </p:cNvPr>
            <p:cNvGrpSpPr/>
            <p:nvPr/>
          </p:nvGrpSpPr>
          <p:grpSpPr>
            <a:xfrm>
              <a:off x="3701420" y="1495756"/>
              <a:ext cx="4789160" cy="4793852"/>
              <a:chOff x="3492500" y="1197373"/>
              <a:chExt cx="4789160" cy="4793852"/>
            </a:xfrm>
          </p:grpSpPr>
          <p:grpSp>
            <p:nvGrpSpPr>
              <p:cNvPr id="4" name="Grup 3">
                <a:extLst>
                  <a:ext uri="{FF2B5EF4-FFF2-40B4-BE49-F238E27FC236}">
                    <a16:creationId xmlns:a16="http://schemas.microsoft.com/office/drawing/2014/main" id="{AB005C62-C628-B4F0-60A1-DF1E0CC01E5C}"/>
                  </a:ext>
                </a:extLst>
              </p:cNvPr>
              <p:cNvGrpSpPr/>
              <p:nvPr/>
            </p:nvGrpSpPr>
            <p:grpSpPr>
              <a:xfrm>
                <a:off x="3492500" y="1197373"/>
                <a:ext cx="4789160" cy="4793852"/>
                <a:chOff x="3581400" y="1378348"/>
                <a:chExt cx="4789160" cy="4793852"/>
              </a:xfrm>
            </p:grpSpPr>
            <p:sp>
              <p:nvSpPr>
                <p:cNvPr id="14" name="Oval 13">
                  <a:extLst>
                    <a:ext uri="{FF2B5EF4-FFF2-40B4-BE49-F238E27FC236}">
                      <a16:creationId xmlns:a16="http://schemas.microsoft.com/office/drawing/2014/main" id="{DAED7833-883D-A50F-2EA2-26B5F94AB738}"/>
                    </a:ext>
                  </a:extLst>
                </p:cNvPr>
                <p:cNvSpPr/>
                <p:nvPr/>
              </p:nvSpPr>
              <p:spPr>
                <a:xfrm>
                  <a:off x="4760520" y="2518055"/>
                  <a:ext cx="2420186" cy="253710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/>
                    </a:gs>
                    <a:gs pos="40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1"/>
                    </a:gs>
                    <a:gs pos="79000">
                      <a:schemeClr val="bg2">
                        <a:lumMod val="90000"/>
                      </a:schemeClr>
                    </a:gs>
                  </a:gsLst>
                  <a:lin ang="2700000" scaled="1"/>
                  <a:tileRect/>
                </a:gradFill>
                <a:effectLst>
                  <a:outerShdw blurRad="63500" sx="132000" sy="132000" algn="ctr" rotWithShape="0">
                    <a:schemeClr val="bg1">
                      <a:alpha val="40000"/>
                    </a:schemeClr>
                  </a:outerShdw>
                </a:effectLst>
                <a:scene3d>
                  <a:camera prst="orthographicFront"/>
                  <a:lightRig rig="threePt" dir="t"/>
                </a:scene3d>
                <a:sp3d extrusionH="952500">
                  <a:bevelT w="952500" h="952500" prst="softRound"/>
                  <a:bevelB w="952500" h="952500"/>
                </a:sp3d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15" name="Freeform 58">
                  <a:extLst>
                    <a:ext uri="{FF2B5EF4-FFF2-40B4-BE49-F238E27FC236}">
                      <a16:creationId xmlns:a16="http://schemas.microsoft.com/office/drawing/2014/main" id="{0E6104DE-7B02-4BAF-62E5-1DB5898F373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42031" y="1378348"/>
                  <a:ext cx="2192684" cy="1596386"/>
                </a:xfrm>
                <a:custGeom>
                  <a:avLst/>
                  <a:gdLst/>
                  <a:ahLst/>
                  <a:cxnLst>
                    <a:cxn ang="0">
                      <a:pos x="693" y="1182"/>
                    </a:cxn>
                    <a:cxn ang="0">
                      <a:pos x="618" y="542"/>
                    </a:cxn>
                    <a:cxn ang="0">
                      <a:pos x="615" y="522"/>
                    </a:cxn>
                    <a:cxn ang="0">
                      <a:pos x="595" y="520"/>
                    </a:cxn>
                    <a:cxn ang="0">
                      <a:pos x="0" y="480"/>
                    </a:cxn>
                    <a:cxn ang="0">
                      <a:pos x="530" y="131"/>
                    </a:cxn>
                    <a:cxn ang="0">
                      <a:pos x="1207" y="0"/>
                    </a:cxn>
                    <a:cxn ang="0">
                      <a:pos x="1226" y="0"/>
                    </a:cxn>
                    <a:cxn ang="0">
                      <a:pos x="1628" y="472"/>
                    </a:cxn>
                    <a:cxn ang="0">
                      <a:pos x="1212" y="987"/>
                    </a:cxn>
                    <a:cxn ang="0">
                      <a:pos x="1205" y="987"/>
                    </a:cxn>
                    <a:cxn ang="0">
                      <a:pos x="693" y="1182"/>
                    </a:cxn>
                  </a:cxnLst>
                  <a:rect l="0" t="0" r="r" b="b"/>
                  <a:pathLst>
                    <a:path w="1628" h="1182">
                      <a:moveTo>
                        <a:pt x="693" y="1182"/>
                      </a:moveTo>
                      <a:cubicBezTo>
                        <a:pt x="618" y="542"/>
                        <a:pt x="618" y="542"/>
                        <a:pt x="618" y="542"/>
                      </a:cubicBezTo>
                      <a:cubicBezTo>
                        <a:pt x="615" y="522"/>
                        <a:pt x="615" y="522"/>
                        <a:pt x="615" y="522"/>
                      </a:cubicBezTo>
                      <a:cubicBezTo>
                        <a:pt x="595" y="520"/>
                        <a:pt x="595" y="520"/>
                        <a:pt x="595" y="520"/>
                      </a:cubicBezTo>
                      <a:cubicBezTo>
                        <a:pt x="0" y="480"/>
                        <a:pt x="0" y="480"/>
                        <a:pt x="0" y="480"/>
                      </a:cubicBezTo>
                      <a:cubicBezTo>
                        <a:pt x="161" y="327"/>
                        <a:pt x="339" y="210"/>
                        <a:pt x="530" y="131"/>
                      </a:cubicBezTo>
                      <a:cubicBezTo>
                        <a:pt x="737" y="45"/>
                        <a:pt x="965" y="1"/>
                        <a:pt x="1207" y="0"/>
                      </a:cubicBezTo>
                      <a:cubicBezTo>
                        <a:pt x="1226" y="0"/>
                        <a:pt x="1226" y="0"/>
                        <a:pt x="1226" y="0"/>
                      </a:cubicBezTo>
                      <a:cubicBezTo>
                        <a:pt x="1628" y="472"/>
                        <a:pt x="1628" y="472"/>
                        <a:pt x="1628" y="472"/>
                      </a:cubicBezTo>
                      <a:cubicBezTo>
                        <a:pt x="1212" y="987"/>
                        <a:pt x="1212" y="987"/>
                        <a:pt x="1212" y="987"/>
                      </a:cubicBezTo>
                      <a:cubicBezTo>
                        <a:pt x="1205" y="987"/>
                        <a:pt x="1205" y="987"/>
                        <a:pt x="1205" y="987"/>
                      </a:cubicBezTo>
                      <a:cubicBezTo>
                        <a:pt x="1015" y="989"/>
                        <a:pt x="835" y="1058"/>
                        <a:pt x="693" y="118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16" name="Freeform 60">
                  <a:extLst>
                    <a:ext uri="{FF2B5EF4-FFF2-40B4-BE49-F238E27FC236}">
                      <a16:creationId xmlns:a16="http://schemas.microsoft.com/office/drawing/2014/main" id="{7B3C8994-5412-FA82-AD74-FEF0704A90B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60494" y="1383043"/>
                  <a:ext cx="1605777" cy="1633947"/>
                </a:xfrm>
                <a:custGeom>
                  <a:avLst/>
                  <a:gdLst/>
                  <a:ahLst/>
                  <a:cxnLst>
                    <a:cxn ang="0">
                      <a:pos x="491" y="1210"/>
                    </a:cxn>
                    <a:cxn ang="0">
                      <a:pos x="486" y="1205"/>
                    </a:cxn>
                    <a:cxn ang="0">
                      <a:pos x="0" y="987"/>
                    </a:cxn>
                    <a:cxn ang="0">
                      <a:pos x="405" y="486"/>
                    </a:cxn>
                    <a:cxn ang="0">
                      <a:pos x="418" y="470"/>
                    </a:cxn>
                    <a:cxn ang="0">
                      <a:pos x="404" y="454"/>
                    </a:cxn>
                    <a:cxn ang="0">
                      <a:pos x="18" y="0"/>
                    </a:cxn>
                    <a:cxn ang="0">
                      <a:pos x="621" y="129"/>
                    </a:cxn>
                    <a:cxn ang="0">
                      <a:pos x="1179" y="503"/>
                    </a:cxn>
                    <a:cxn ang="0">
                      <a:pos x="1192" y="516"/>
                    </a:cxn>
                    <a:cxn ang="0">
                      <a:pos x="1148" y="1134"/>
                    </a:cxn>
                    <a:cxn ang="0">
                      <a:pos x="491" y="1210"/>
                    </a:cxn>
                  </a:cxnLst>
                  <a:rect l="0" t="0" r="r" b="b"/>
                  <a:pathLst>
                    <a:path w="1192" h="1210">
                      <a:moveTo>
                        <a:pt x="491" y="1210"/>
                      </a:moveTo>
                      <a:cubicBezTo>
                        <a:pt x="486" y="1205"/>
                        <a:pt x="486" y="1205"/>
                        <a:pt x="486" y="1205"/>
                      </a:cubicBezTo>
                      <a:cubicBezTo>
                        <a:pt x="353" y="1077"/>
                        <a:pt x="182" y="1001"/>
                        <a:pt x="0" y="987"/>
                      </a:cubicBezTo>
                      <a:cubicBezTo>
                        <a:pt x="405" y="486"/>
                        <a:pt x="405" y="486"/>
                        <a:pt x="405" y="486"/>
                      </a:cubicBezTo>
                      <a:cubicBezTo>
                        <a:pt x="418" y="470"/>
                        <a:pt x="418" y="470"/>
                        <a:pt x="418" y="470"/>
                      </a:cubicBezTo>
                      <a:cubicBezTo>
                        <a:pt x="404" y="454"/>
                        <a:pt x="404" y="454"/>
                        <a:pt x="404" y="454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233" y="8"/>
                        <a:pt x="435" y="52"/>
                        <a:pt x="621" y="129"/>
                      </a:cubicBezTo>
                      <a:cubicBezTo>
                        <a:pt x="823" y="212"/>
                        <a:pt x="1010" y="338"/>
                        <a:pt x="1179" y="503"/>
                      </a:cubicBezTo>
                      <a:cubicBezTo>
                        <a:pt x="1192" y="516"/>
                        <a:pt x="1192" y="516"/>
                        <a:pt x="1192" y="516"/>
                      </a:cubicBezTo>
                      <a:cubicBezTo>
                        <a:pt x="1148" y="1134"/>
                        <a:pt x="1148" y="1134"/>
                        <a:pt x="1148" y="1134"/>
                      </a:cubicBezTo>
                      <a:cubicBezTo>
                        <a:pt x="491" y="1210"/>
                        <a:pt x="491" y="1210"/>
                        <a:pt x="491" y="121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17" name="Freeform 62">
                  <a:extLst>
                    <a:ext uri="{FF2B5EF4-FFF2-40B4-BE49-F238E27FC236}">
                      <a16:creationId xmlns:a16="http://schemas.microsoft.com/office/drawing/2014/main" id="{F0880B07-ED0E-D7CB-5EB9-58E64E301C1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78868" y="2143674"/>
                  <a:ext cx="1591692" cy="2187987"/>
                </a:xfrm>
                <a:custGeom>
                  <a:avLst/>
                  <a:gdLst/>
                  <a:ahLst/>
                  <a:cxnLst>
                    <a:cxn ang="0">
                      <a:pos x="710" y="1623"/>
                    </a:cxn>
                    <a:cxn ang="0">
                      <a:pos x="195" y="1208"/>
                    </a:cxn>
                    <a:cxn ang="0">
                      <a:pos x="195" y="1201"/>
                    </a:cxn>
                    <a:cxn ang="0">
                      <a:pos x="0" y="692"/>
                    </a:cxn>
                    <a:cxn ang="0">
                      <a:pos x="640" y="618"/>
                    </a:cxn>
                    <a:cxn ang="0">
                      <a:pos x="661" y="615"/>
                    </a:cxn>
                    <a:cxn ang="0">
                      <a:pos x="663" y="595"/>
                    </a:cxn>
                    <a:cxn ang="0">
                      <a:pos x="705" y="0"/>
                    </a:cxn>
                    <a:cxn ang="0">
                      <a:pos x="1051" y="528"/>
                    </a:cxn>
                    <a:cxn ang="0">
                      <a:pos x="1181" y="1201"/>
                    </a:cxn>
                    <a:cxn ang="0">
                      <a:pos x="1181" y="1219"/>
                    </a:cxn>
                    <a:cxn ang="0">
                      <a:pos x="710" y="1623"/>
                    </a:cxn>
                  </a:cxnLst>
                  <a:rect l="0" t="0" r="r" b="b"/>
                  <a:pathLst>
                    <a:path w="1181" h="1623">
                      <a:moveTo>
                        <a:pt x="710" y="1623"/>
                      </a:moveTo>
                      <a:cubicBezTo>
                        <a:pt x="195" y="1208"/>
                        <a:pt x="195" y="1208"/>
                        <a:pt x="195" y="1208"/>
                      </a:cubicBezTo>
                      <a:cubicBezTo>
                        <a:pt x="195" y="1201"/>
                        <a:pt x="195" y="1201"/>
                        <a:pt x="195" y="1201"/>
                      </a:cubicBezTo>
                      <a:cubicBezTo>
                        <a:pt x="192" y="1012"/>
                        <a:pt x="124" y="833"/>
                        <a:pt x="0" y="692"/>
                      </a:cubicBezTo>
                      <a:cubicBezTo>
                        <a:pt x="640" y="618"/>
                        <a:pt x="640" y="618"/>
                        <a:pt x="640" y="618"/>
                      </a:cubicBezTo>
                      <a:cubicBezTo>
                        <a:pt x="661" y="615"/>
                        <a:pt x="661" y="615"/>
                        <a:pt x="661" y="615"/>
                      </a:cubicBezTo>
                      <a:cubicBezTo>
                        <a:pt x="663" y="595"/>
                        <a:pt x="663" y="595"/>
                        <a:pt x="663" y="595"/>
                      </a:cubicBezTo>
                      <a:cubicBezTo>
                        <a:pt x="705" y="0"/>
                        <a:pt x="705" y="0"/>
                        <a:pt x="705" y="0"/>
                      </a:cubicBezTo>
                      <a:cubicBezTo>
                        <a:pt x="856" y="161"/>
                        <a:pt x="972" y="338"/>
                        <a:pt x="1051" y="528"/>
                      </a:cubicBezTo>
                      <a:cubicBezTo>
                        <a:pt x="1136" y="734"/>
                        <a:pt x="1180" y="960"/>
                        <a:pt x="1181" y="1201"/>
                      </a:cubicBezTo>
                      <a:cubicBezTo>
                        <a:pt x="1181" y="1219"/>
                        <a:pt x="1181" y="1219"/>
                        <a:pt x="1181" y="1219"/>
                      </a:cubicBezTo>
                      <a:cubicBezTo>
                        <a:pt x="710" y="1623"/>
                        <a:pt x="710" y="1623"/>
                        <a:pt x="710" y="162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A7A7"/>
                    </a:gs>
                    <a:gs pos="100000">
                      <a:srgbClr val="7C0D15"/>
                    </a:gs>
                    <a:gs pos="52000">
                      <a:srgbClr val="FF0000"/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18" name="Freeform 64">
                  <a:extLst>
                    <a:ext uri="{FF2B5EF4-FFF2-40B4-BE49-F238E27FC236}">
                      <a16:creationId xmlns:a16="http://schemas.microsoft.com/office/drawing/2014/main" id="{AC0A5BE9-94CC-D897-8B6F-EB36527878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36612" y="3857440"/>
                  <a:ext cx="1633948" cy="1619862"/>
                </a:xfrm>
                <a:custGeom>
                  <a:avLst/>
                  <a:gdLst/>
                  <a:ahLst/>
                  <a:cxnLst>
                    <a:cxn ang="0">
                      <a:pos x="690" y="1201"/>
                    </a:cxn>
                    <a:cxn ang="0">
                      <a:pos x="72" y="1154"/>
                    </a:cxn>
                    <a:cxn ang="0">
                      <a:pos x="0" y="497"/>
                    </a:cxn>
                    <a:cxn ang="0">
                      <a:pos x="5" y="492"/>
                    </a:cxn>
                    <a:cxn ang="0">
                      <a:pos x="227" y="0"/>
                    </a:cxn>
                    <a:cxn ang="0">
                      <a:pos x="729" y="405"/>
                    </a:cxn>
                    <a:cxn ang="0">
                      <a:pos x="745" y="418"/>
                    </a:cxn>
                    <a:cxn ang="0">
                      <a:pos x="760" y="404"/>
                    </a:cxn>
                    <a:cxn ang="0">
                      <a:pos x="1214" y="17"/>
                    </a:cxn>
                    <a:cxn ang="0">
                      <a:pos x="1084" y="626"/>
                    </a:cxn>
                    <a:cxn ang="0">
                      <a:pos x="703" y="1188"/>
                    </a:cxn>
                    <a:cxn ang="0">
                      <a:pos x="690" y="1201"/>
                    </a:cxn>
                  </a:cxnLst>
                  <a:rect l="0" t="0" r="r" b="b"/>
                  <a:pathLst>
                    <a:path w="1214" h="1201">
                      <a:moveTo>
                        <a:pt x="690" y="1201"/>
                      </a:moveTo>
                      <a:cubicBezTo>
                        <a:pt x="72" y="1154"/>
                        <a:pt x="72" y="1154"/>
                        <a:pt x="72" y="1154"/>
                      </a:cubicBezTo>
                      <a:cubicBezTo>
                        <a:pt x="0" y="497"/>
                        <a:pt x="0" y="497"/>
                        <a:pt x="0" y="497"/>
                      </a:cubicBezTo>
                      <a:cubicBezTo>
                        <a:pt x="5" y="492"/>
                        <a:pt x="5" y="492"/>
                        <a:pt x="5" y="492"/>
                      </a:cubicBezTo>
                      <a:cubicBezTo>
                        <a:pt x="135" y="358"/>
                        <a:pt x="213" y="185"/>
                        <a:pt x="227" y="0"/>
                      </a:cubicBezTo>
                      <a:cubicBezTo>
                        <a:pt x="729" y="405"/>
                        <a:pt x="729" y="405"/>
                        <a:pt x="729" y="405"/>
                      </a:cubicBezTo>
                      <a:cubicBezTo>
                        <a:pt x="745" y="418"/>
                        <a:pt x="745" y="418"/>
                        <a:pt x="745" y="418"/>
                      </a:cubicBezTo>
                      <a:cubicBezTo>
                        <a:pt x="760" y="404"/>
                        <a:pt x="760" y="404"/>
                        <a:pt x="760" y="404"/>
                      </a:cubicBezTo>
                      <a:cubicBezTo>
                        <a:pt x="1214" y="17"/>
                        <a:pt x="1214" y="17"/>
                        <a:pt x="1214" y="17"/>
                      </a:cubicBezTo>
                      <a:cubicBezTo>
                        <a:pt x="1205" y="234"/>
                        <a:pt x="1162" y="439"/>
                        <a:pt x="1084" y="626"/>
                      </a:cubicBezTo>
                      <a:cubicBezTo>
                        <a:pt x="999" y="830"/>
                        <a:pt x="871" y="1019"/>
                        <a:pt x="703" y="1188"/>
                      </a:cubicBezTo>
                      <a:cubicBezTo>
                        <a:pt x="690" y="1201"/>
                        <a:pt x="690" y="1201"/>
                        <a:pt x="690" y="120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19" name="Freeform 66">
                  <a:extLst>
                    <a:ext uri="{FF2B5EF4-FFF2-40B4-BE49-F238E27FC236}">
                      <a16:creationId xmlns:a16="http://schemas.microsoft.com/office/drawing/2014/main" id="{2CBDA23B-FD70-11DC-2EC8-C276C0EA0E0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40720" y="4580509"/>
                  <a:ext cx="2159817" cy="1591691"/>
                </a:xfrm>
                <a:custGeom>
                  <a:avLst/>
                  <a:gdLst/>
                  <a:ahLst/>
                  <a:cxnLst>
                    <a:cxn ang="0">
                      <a:pos x="408" y="1178"/>
                    </a:cxn>
                    <a:cxn ang="0">
                      <a:pos x="0" y="711"/>
                    </a:cxn>
                    <a:cxn ang="0">
                      <a:pos x="409" y="192"/>
                    </a:cxn>
                    <a:cxn ang="0">
                      <a:pos x="417" y="192"/>
                    </a:cxn>
                    <a:cxn ang="0">
                      <a:pos x="914" y="0"/>
                    </a:cxn>
                    <a:cxn ang="0">
                      <a:pos x="984" y="641"/>
                    </a:cxn>
                    <a:cxn ang="0">
                      <a:pos x="987" y="662"/>
                    </a:cxn>
                    <a:cxn ang="0">
                      <a:pos x="1007" y="663"/>
                    </a:cxn>
                    <a:cxn ang="0">
                      <a:pos x="1602" y="709"/>
                    </a:cxn>
                    <a:cxn ang="0">
                      <a:pos x="1085" y="1046"/>
                    </a:cxn>
                    <a:cxn ang="0">
                      <a:pos x="426" y="1178"/>
                    </a:cxn>
                    <a:cxn ang="0">
                      <a:pos x="408" y="1178"/>
                    </a:cxn>
                  </a:cxnLst>
                  <a:rect l="0" t="0" r="r" b="b"/>
                  <a:pathLst>
                    <a:path w="1602" h="1178">
                      <a:moveTo>
                        <a:pt x="408" y="1178"/>
                      </a:moveTo>
                      <a:cubicBezTo>
                        <a:pt x="0" y="711"/>
                        <a:pt x="0" y="711"/>
                        <a:pt x="0" y="711"/>
                      </a:cubicBezTo>
                      <a:cubicBezTo>
                        <a:pt x="409" y="192"/>
                        <a:pt x="409" y="192"/>
                        <a:pt x="409" y="192"/>
                      </a:cubicBezTo>
                      <a:cubicBezTo>
                        <a:pt x="417" y="192"/>
                        <a:pt x="417" y="192"/>
                        <a:pt x="417" y="192"/>
                      </a:cubicBezTo>
                      <a:cubicBezTo>
                        <a:pt x="601" y="188"/>
                        <a:pt x="776" y="120"/>
                        <a:pt x="914" y="0"/>
                      </a:cubicBezTo>
                      <a:cubicBezTo>
                        <a:pt x="984" y="641"/>
                        <a:pt x="984" y="641"/>
                        <a:pt x="984" y="641"/>
                      </a:cubicBezTo>
                      <a:cubicBezTo>
                        <a:pt x="987" y="662"/>
                        <a:pt x="987" y="662"/>
                        <a:pt x="987" y="662"/>
                      </a:cubicBezTo>
                      <a:cubicBezTo>
                        <a:pt x="1007" y="663"/>
                        <a:pt x="1007" y="663"/>
                        <a:pt x="1007" y="663"/>
                      </a:cubicBezTo>
                      <a:cubicBezTo>
                        <a:pt x="1602" y="709"/>
                        <a:pt x="1602" y="709"/>
                        <a:pt x="1602" y="709"/>
                      </a:cubicBezTo>
                      <a:cubicBezTo>
                        <a:pt x="1444" y="855"/>
                        <a:pt x="1270" y="969"/>
                        <a:pt x="1085" y="1046"/>
                      </a:cubicBezTo>
                      <a:cubicBezTo>
                        <a:pt x="883" y="1130"/>
                        <a:pt x="662" y="1175"/>
                        <a:pt x="426" y="1178"/>
                      </a:cubicBezTo>
                      <a:cubicBezTo>
                        <a:pt x="408" y="1178"/>
                        <a:pt x="408" y="1178"/>
                        <a:pt x="408" y="117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20" name="Freeform 68">
                  <a:extLst>
                    <a:ext uri="{FF2B5EF4-FFF2-40B4-BE49-F238E27FC236}">
                      <a16:creationId xmlns:a16="http://schemas.microsoft.com/office/drawing/2014/main" id="{4D1936A7-EED5-72A6-EE3B-D711CE5F6D0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80993" y="4533558"/>
                  <a:ext cx="1633948" cy="1633947"/>
                </a:xfrm>
                <a:custGeom>
                  <a:avLst/>
                  <a:gdLst/>
                  <a:ahLst/>
                  <a:cxnLst>
                    <a:cxn ang="0">
                      <a:pos x="1201" y="1213"/>
                    </a:cxn>
                    <a:cxn ang="0">
                      <a:pos x="582" y="1087"/>
                    </a:cxn>
                    <a:cxn ang="0">
                      <a:pos x="13" y="705"/>
                    </a:cxn>
                    <a:cxn ang="0">
                      <a:pos x="0" y="692"/>
                    </a:cxn>
                    <a:cxn ang="0">
                      <a:pos x="47" y="73"/>
                    </a:cxn>
                    <a:cxn ang="0">
                      <a:pos x="704" y="0"/>
                    </a:cxn>
                    <a:cxn ang="0">
                      <a:pos x="709" y="5"/>
                    </a:cxn>
                    <a:cxn ang="0">
                      <a:pos x="1207" y="226"/>
                    </a:cxn>
                    <a:cxn ang="0">
                      <a:pos x="808" y="732"/>
                    </a:cxn>
                    <a:cxn ang="0">
                      <a:pos x="795" y="749"/>
                    </a:cxn>
                    <a:cxn ang="0">
                      <a:pos x="809" y="764"/>
                    </a:cxn>
                    <a:cxn ang="0">
                      <a:pos x="1201" y="1213"/>
                    </a:cxn>
                  </a:cxnLst>
                  <a:rect l="0" t="0" r="r" b="b"/>
                  <a:pathLst>
                    <a:path w="1207" h="1213">
                      <a:moveTo>
                        <a:pt x="1201" y="1213"/>
                      </a:moveTo>
                      <a:cubicBezTo>
                        <a:pt x="981" y="1207"/>
                        <a:pt x="773" y="1165"/>
                        <a:pt x="582" y="1087"/>
                      </a:cubicBezTo>
                      <a:cubicBezTo>
                        <a:pt x="376" y="1002"/>
                        <a:pt x="185" y="874"/>
                        <a:pt x="13" y="705"/>
                      </a:cubicBezTo>
                      <a:cubicBezTo>
                        <a:pt x="0" y="692"/>
                        <a:pt x="0" y="692"/>
                        <a:pt x="0" y="692"/>
                      </a:cubicBezTo>
                      <a:cubicBezTo>
                        <a:pt x="47" y="73"/>
                        <a:pt x="47" y="73"/>
                        <a:pt x="47" y="73"/>
                      </a:cubicBezTo>
                      <a:cubicBezTo>
                        <a:pt x="704" y="0"/>
                        <a:pt x="704" y="0"/>
                        <a:pt x="704" y="0"/>
                      </a:cubicBezTo>
                      <a:cubicBezTo>
                        <a:pt x="709" y="5"/>
                        <a:pt x="709" y="5"/>
                        <a:pt x="709" y="5"/>
                      </a:cubicBezTo>
                      <a:cubicBezTo>
                        <a:pt x="845" y="137"/>
                        <a:pt x="1020" y="214"/>
                        <a:pt x="1207" y="226"/>
                      </a:cubicBezTo>
                      <a:cubicBezTo>
                        <a:pt x="808" y="732"/>
                        <a:pt x="808" y="732"/>
                        <a:pt x="808" y="732"/>
                      </a:cubicBezTo>
                      <a:cubicBezTo>
                        <a:pt x="795" y="749"/>
                        <a:pt x="795" y="749"/>
                        <a:pt x="795" y="749"/>
                      </a:cubicBezTo>
                      <a:cubicBezTo>
                        <a:pt x="809" y="764"/>
                        <a:pt x="809" y="764"/>
                        <a:pt x="809" y="764"/>
                      </a:cubicBezTo>
                      <a:cubicBezTo>
                        <a:pt x="1201" y="1213"/>
                        <a:pt x="1201" y="1213"/>
                        <a:pt x="1201" y="121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21" name="Freeform 70">
                  <a:extLst>
                    <a:ext uri="{FF2B5EF4-FFF2-40B4-BE49-F238E27FC236}">
                      <a16:creationId xmlns:a16="http://schemas.microsoft.com/office/drawing/2014/main" id="{AAD65058-1F61-6116-0CAB-516C52F90D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86095" y="2092026"/>
                  <a:ext cx="1629253" cy="1619862"/>
                </a:xfrm>
                <a:custGeom>
                  <a:avLst/>
                  <a:gdLst/>
                  <a:ahLst/>
                  <a:cxnLst>
                    <a:cxn ang="0">
                      <a:pos x="987" y="1201"/>
                    </a:cxn>
                    <a:cxn ang="0">
                      <a:pos x="480" y="804"/>
                    </a:cxn>
                    <a:cxn ang="0">
                      <a:pos x="464" y="791"/>
                    </a:cxn>
                    <a:cxn ang="0">
                      <a:pos x="448" y="804"/>
                    </a:cxn>
                    <a:cxn ang="0">
                      <a:pos x="0" y="1198"/>
                    </a:cxn>
                    <a:cxn ang="0">
                      <a:pos x="125" y="580"/>
                    </a:cxn>
                    <a:cxn ang="0">
                      <a:pos x="501" y="14"/>
                    </a:cxn>
                    <a:cxn ang="0">
                      <a:pos x="514" y="0"/>
                    </a:cxn>
                    <a:cxn ang="0">
                      <a:pos x="1132" y="43"/>
                    </a:cxn>
                    <a:cxn ang="0">
                      <a:pos x="1210" y="699"/>
                    </a:cxn>
                    <a:cxn ang="0">
                      <a:pos x="1205" y="705"/>
                    </a:cxn>
                    <a:cxn ang="0">
                      <a:pos x="987" y="1201"/>
                    </a:cxn>
                  </a:cxnLst>
                  <a:rect l="0" t="0" r="r" b="b"/>
                  <a:pathLst>
                    <a:path w="1210" h="1201">
                      <a:moveTo>
                        <a:pt x="987" y="1201"/>
                      </a:moveTo>
                      <a:cubicBezTo>
                        <a:pt x="480" y="804"/>
                        <a:pt x="480" y="804"/>
                        <a:pt x="480" y="804"/>
                      </a:cubicBezTo>
                      <a:cubicBezTo>
                        <a:pt x="464" y="791"/>
                        <a:pt x="464" y="791"/>
                        <a:pt x="464" y="791"/>
                      </a:cubicBezTo>
                      <a:cubicBezTo>
                        <a:pt x="448" y="804"/>
                        <a:pt x="448" y="804"/>
                        <a:pt x="448" y="804"/>
                      </a:cubicBezTo>
                      <a:cubicBezTo>
                        <a:pt x="0" y="1198"/>
                        <a:pt x="0" y="1198"/>
                        <a:pt x="0" y="1198"/>
                      </a:cubicBezTo>
                      <a:cubicBezTo>
                        <a:pt x="6" y="978"/>
                        <a:pt x="48" y="770"/>
                        <a:pt x="125" y="580"/>
                      </a:cubicBezTo>
                      <a:cubicBezTo>
                        <a:pt x="208" y="375"/>
                        <a:pt x="334" y="185"/>
                        <a:pt x="501" y="14"/>
                      </a:cubicBezTo>
                      <a:cubicBezTo>
                        <a:pt x="514" y="0"/>
                        <a:pt x="514" y="0"/>
                        <a:pt x="514" y="0"/>
                      </a:cubicBezTo>
                      <a:cubicBezTo>
                        <a:pt x="1132" y="43"/>
                        <a:pt x="1132" y="43"/>
                        <a:pt x="1132" y="43"/>
                      </a:cubicBezTo>
                      <a:cubicBezTo>
                        <a:pt x="1210" y="699"/>
                        <a:pt x="1210" y="699"/>
                        <a:pt x="1210" y="699"/>
                      </a:cubicBezTo>
                      <a:cubicBezTo>
                        <a:pt x="1205" y="705"/>
                        <a:pt x="1205" y="705"/>
                        <a:pt x="1205" y="705"/>
                      </a:cubicBezTo>
                      <a:cubicBezTo>
                        <a:pt x="1075" y="840"/>
                        <a:pt x="999" y="1015"/>
                        <a:pt x="987" y="120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22" name="Freeform 72">
                  <a:extLst>
                    <a:ext uri="{FF2B5EF4-FFF2-40B4-BE49-F238E27FC236}">
                      <a16:creationId xmlns:a16="http://schemas.microsoft.com/office/drawing/2014/main" id="{96BC2E66-3B67-0000-2D44-B70B801FEE9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81400" y="3242362"/>
                  <a:ext cx="1591692" cy="2159816"/>
                </a:xfrm>
                <a:custGeom>
                  <a:avLst/>
                  <a:gdLst/>
                  <a:ahLst/>
                  <a:cxnLst>
                    <a:cxn ang="0">
                      <a:pos x="472" y="1600"/>
                    </a:cxn>
                    <a:cxn ang="0">
                      <a:pos x="133" y="1084"/>
                    </a:cxn>
                    <a:cxn ang="0">
                      <a:pos x="1" y="427"/>
                    </a:cxn>
                    <a:cxn ang="0">
                      <a:pos x="0" y="409"/>
                    </a:cxn>
                    <a:cxn ang="0">
                      <a:pos x="466" y="0"/>
                    </a:cxn>
                    <a:cxn ang="0">
                      <a:pos x="987" y="407"/>
                    </a:cxn>
                    <a:cxn ang="0">
                      <a:pos x="987" y="415"/>
                    </a:cxn>
                    <a:cxn ang="0">
                      <a:pos x="1179" y="912"/>
                    </a:cxn>
                    <a:cxn ang="0">
                      <a:pos x="538" y="983"/>
                    </a:cxn>
                    <a:cxn ang="0">
                      <a:pos x="518" y="985"/>
                    </a:cxn>
                    <a:cxn ang="0">
                      <a:pos x="516" y="1006"/>
                    </a:cxn>
                    <a:cxn ang="0">
                      <a:pos x="472" y="1600"/>
                    </a:cxn>
                  </a:cxnLst>
                  <a:rect l="0" t="0" r="r" b="b"/>
                  <a:pathLst>
                    <a:path w="1179" h="1600">
                      <a:moveTo>
                        <a:pt x="472" y="1600"/>
                      </a:moveTo>
                      <a:cubicBezTo>
                        <a:pt x="325" y="1443"/>
                        <a:pt x="211" y="1270"/>
                        <a:pt x="133" y="1084"/>
                      </a:cubicBezTo>
                      <a:cubicBezTo>
                        <a:pt x="49" y="883"/>
                        <a:pt x="4" y="662"/>
                        <a:pt x="1" y="427"/>
                      </a:cubicBezTo>
                      <a:cubicBezTo>
                        <a:pt x="0" y="409"/>
                        <a:pt x="0" y="409"/>
                        <a:pt x="0" y="409"/>
                      </a:cubicBezTo>
                      <a:cubicBezTo>
                        <a:pt x="466" y="0"/>
                        <a:pt x="466" y="0"/>
                        <a:pt x="466" y="0"/>
                      </a:cubicBezTo>
                      <a:cubicBezTo>
                        <a:pt x="987" y="407"/>
                        <a:pt x="987" y="407"/>
                        <a:pt x="987" y="407"/>
                      </a:cubicBezTo>
                      <a:cubicBezTo>
                        <a:pt x="987" y="415"/>
                        <a:pt x="987" y="415"/>
                        <a:pt x="987" y="415"/>
                      </a:cubicBezTo>
                      <a:cubicBezTo>
                        <a:pt x="991" y="599"/>
                        <a:pt x="1059" y="773"/>
                        <a:pt x="1179" y="912"/>
                      </a:cubicBezTo>
                      <a:cubicBezTo>
                        <a:pt x="538" y="983"/>
                        <a:pt x="538" y="983"/>
                        <a:pt x="538" y="983"/>
                      </a:cubicBezTo>
                      <a:cubicBezTo>
                        <a:pt x="518" y="985"/>
                        <a:pt x="518" y="985"/>
                        <a:pt x="518" y="985"/>
                      </a:cubicBezTo>
                      <a:cubicBezTo>
                        <a:pt x="516" y="1006"/>
                        <a:pt x="516" y="1006"/>
                        <a:pt x="516" y="1006"/>
                      </a:cubicBezTo>
                      <a:cubicBezTo>
                        <a:pt x="472" y="1600"/>
                        <a:pt x="472" y="1600"/>
                        <a:pt x="472" y="160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</p:grpSp>
          <p:sp>
            <p:nvSpPr>
              <p:cNvPr id="5" name="Metin kutusu 4">
                <a:extLst>
                  <a:ext uri="{FF2B5EF4-FFF2-40B4-BE49-F238E27FC236}">
                    <a16:creationId xmlns:a16="http://schemas.microsoft.com/office/drawing/2014/main" id="{D981B399-61D2-DA16-64BA-ADF2CB6F216C}"/>
                  </a:ext>
                </a:extLst>
              </p:cNvPr>
              <p:cNvSpPr txBox="1"/>
              <p:nvPr/>
            </p:nvSpPr>
            <p:spPr>
              <a:xfrm>
                <a:off x="6358400" y="1911051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" name="Metin kutusu 5">
                <a:extLst>
                  <a:ext uri="{FF2B5EF4-FFF2-40B4-BE49-F238E27FC236}">
                    <a16:creationId xmlns:a16="http://schemas.microsoft.com/office/drawing/2014/main" id="{17286C51-F0C3-C1D7-5824-AC8D988EE0C0}"/>
                  </a:ext>
                </a:extLst>
              </p:cNvPr>
              <p:cNvSpPr txBox="1"/>
              <p:nvPr/>
            </p:nvSpPr>
            <p:spPr>
              <a:xfrm>
                <a:off x="5208577" y="1724153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" name="Metin kutusu 6">
                <a:extLst>
                  <a:ext uri="{FF2B5EF4-FFF2-40B4-BE49-F238E27FC236}">
                    <a16:creationId xmlns:a16="http://schemas.microsoft.com/office/drawing/2014/main" id="{34A45011-4B1B-B17B-9332-8102921C65D0}"/>
                  </a:ext>
                </a:extLst>
              </p:cNvPr>
              <p:cNvSpPr txBox="1"/>
              <p:nvPr/>
            </p:nvSpPr>
            <p:spPr>
              <a:xfrm>
                <a:off x="7127552" y="2988438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" name="Metin kutusu 7">
                <a:extLst>
                  <a:ext uri="{FF2B5EF4-FFF2-40B4-BE49-F238E27FC236}">
                    <a16:creationId xmlns:a16="http://schemas.microsoft.com/office/drawing/2014/main" id="{7763D18F-143F-66F3-E60A-26A44053FB33}"/>
                  </a:ext>
                </a:extLst>
              </p:cNvPr>
              <p:cNvSpPr txBox="1"/>
              <p:nvPr/>
            </p:nvSpPr>
            <p:spPr>
              <a:xfrm>
                <a:off x="6812001" y="4433372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" name="Metin kutusu 8">
                <a:extLst>
                  <a:ext uri="{FF2B5EF4-FFF2-40B4-BE49-F238E27FC236}">
                    <a16:creationId xmlns:a16="http://schemas.microsoft.com/office/drawing/2014/main" id="{D3A7A981-4C33-B23D-C79A-37961469A8F6}"/>
                  </a:ext>
                </a:extLst>
              </p:cNvPr>
              <p:cNvSpPr txBox="1"/>
              <p:nvPr/>
            </p:nvSpPr>
            <p:spPr>
              <a:xfrm>
                <a:off x="5705149" y="5098859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" name="Metin kutusu 9">
                <a:extLst>
                  <a:ext uri="{FF2B5EF4-FFF2-40B4-BE49-F238E27FC236}">
                    <a16:creationId xmlns:a16="http://schemas.microsoft.com/office/drawing/2014/main" id="{173F848B-E477-6A27-4A5A-3597A6D2BA7B}"/>
                  </a:ext>
                </a:extLst>
              </p:cNvPr>
              <p:cNvSpPr txBox="1"/>
              <p:nvPr/>
            </p:nvSpPr>
            <p:spPr>
              <a:xfrm>
                <a:off x="4295786" y="4786086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" name="Metin kutusu 10">
                <a:extLst>
                  <a:ext uri="{FF2B5EF4-FFF2-40B4-BE49-F238E27FC236}">
                    <a16:creationId xmlns:a16="http://schemas.microsoft.com/office/drawing/2014/main" id="{D621EE36-33D9-E90D-3D49-384D3B8EB510}"/>
                  </a:ext>
                </a:extLst>
              </p:cNvPr>
              <p:cNvSpPr txBox="1"/>
              <p:nvPr/>
            </p:nvSpPr>
            <p:spPr>
              <a:xfrm>
                <a:off x="3576156" y="3581064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" name="Metin kutusu 11">
                <a:extLst>
                  <a:ext uri="{FF2B5EF4-FFF2-40B4-BE49-F238E27FC236}">
                    <a16:creationId xmlns:a16="http://schemas.microsoft.com/office/drawing/2014/main" id="{A93926C5-13BA-5DB3-A0E2-BDCB8C4E48A0}"/>
                  </a:ext>
                </a:extLst>
              </p:cNvPr>
              <p:cNvSpPr txBox="1"/>
              <p:nvPr/>
            </p:nvSpPr>
            <p:spPr>
              <a:xfrm>
                <a:off x="3887314" y="2270539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" name="Metin kutusu 12">
                <a:extLst>
                  <a:ext uri="{FF2B5EF4-FFF2-40B4-BE49-F238E27FC236}">
                    <a16:creationId xmlns:a16="http://schemas.microsoft.com/office/drawing/2014/main" id="{9AFEEEE2-DFA7-97C1-E1BF-26DF0556EC3C}"/>
                  </a:ext>
                </a:extLst>
              </p:cNvPr>
              <p:cNvSpPr txBox="1"/>
              <p:nvPr/>
            </p:nvSpPr>
            <p:spPr>
              <a:xfrm>
                <a:off x="5239993" y="3220885"/>
                <a:ext cx="125191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000" b="1" dirty="0">
                    <a:solidFill>
                      <a:srgbClr val="2C2C2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" panose="020B0502040204020203" pitchFamily="34" charset="0"/>
                    <a:cs typeface="Arial" panose="020B0604020202020204" pitchFamily="34" charset="0"/>
                  </a:rPr>
                  <a:t>LOREM IPSUM</a:t>
                </a:r>
              </a:p>
            </p:txBody>
          </p:sp>
        </p:grpSp>
        <p:cxnSp>
          <p:nvCxnSpPr>
            <p:cNvPr id="23" name="Straight Connector 30">
              <a:extLst>
                <a:ext uri="{FF2B5EF4-FFF2-40B4-BE49-F238E27FC236}">
                  <a16:creationId xmlns:a16="http://schemas.microsoft.com/office/drawing/2014/main" id="{FD4E272D-9FD6-1BFA-4C2A-B065BD1B5C3F}"/>
                </a:ext>
              </a:extLst>
            </p:cNvPr>
            <p:cNvCxnSpPr/>
            <p:nvPr/>
          </p:nvCxnSpPr>
          <p:spPr>
            <a:xfrm>
              <a:off x="8475151" y="3906606"/>
              <a:ext cx="2667000" cy="1588"/>
            </a:xfrm>
            <a:prstGeom prst="line">
              <a:avLst/>
            </a:prstGeom>
            <a:noFill/>
            <a:ln w="9525" cap="flat" cmpd="sng" algn="ctr">
              <a:solidFill>
                <a:srgbClr val="FFFFFF"/>
              </a:solidFill>
              <a:prstDash val="solid"/>
            </a:ln>
            <a:effectLst/>
          </p:spPr>
        </p:cxnSp>
        <p:sp>
          <p:nvSpPr>
            <p:cNvPr id="24" name="Metin kutusu 23">
              <a:extLst>
                <a:ext uri="{FF2B5EF4-FFF2-40B4-BE49-F238E27FC236}">
                  <a16:creationId xmlns:a16="http://schemas.microsoft.com/office/drawing/2014/main" id="{F71E09CD-9562-AA30-A9D1-E8D36275D6AF}"/>
                </a:ext>
              </a:extLst>
            </p:cNvPr>
            <p:cNvSpPr txBox="1"/>
            <p:nvPr/>
          </p:nvSpPr>
          <p:spPr>
            <a:xfrm>
              <a:off x="9637201" y="3624585"/>
              <a:ext cx="15206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r-TR" sz="1400" b="1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hnschrift" panose="020B0502040204020203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hnschrift" panose="020B0502040204020203" pitchFamily="34" charset="0"/>
                  <a:cs typeface="Arial" panose="020B0604020202020204" pitchFamily="34" charset="0"/>
                </a:rPr>
                <a:t> </a:t>
              </a:r>
              <a:r>
                <a:rPr lang="tr-TR" sz="1400" b="1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hnschrift" panose="020B0502040204020203" pitchFamily="34" charset="0"/>
                  <a:cs typeface="Arial" panose="020B0604020202020204" pitchFamily="34" charset="0"/>
                </a:rPr>
                <a:t>Ipsum</a:t>
              </a:r>
              <a:endParaRPr lang="tr-TR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Metin kutusu 24">
              <a:extLst>
                <a:ext uri="{FF2B5EF4-FFF2-40B4-BE49-F238E27FC236}">
                  <a16:creationId xmlns:a16="http://schemas.microsoft.com/office/drawing/2014/main" id="{5192300D-F821-F8BF-B521-CE4EFD143FCA}"/>
                </a:ext>
              </a:extLst>
            </p:cNvPr>
            <p:cNvSpPr txBox="1"/>
            <p:nvPr/>
          </p:nvSpPr>
          <p:spPr>
            <a:xfrm>
              <a:off x="9623147" y="3913053"/>
              <a:ext cx="15206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r-TR" sz="1200" dirty="0" err="1">
                  <a:solidFill>
                    <a:schemeClr val="bg1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Lorem</a:t>
              </a:r>
              <a:r>
                <a:rPr lang="tr-TR" sz="1200" dirty="0">
                  <a:solidFill>
                    <a:schemeClr val="bg1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 </a:t>
              </a:r>
              <a:r>
                <a:rPr lang="tr-TR" sz="1200" dirty="0" err="1">
                  <a:solidFill>
                    <a:schemeClr val="bg1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Ipsum</a:t>
              </a:r>
              <a:endParaRPr lang="tr-TR" sz="1200" dirty="0">
                <a:solidFill>
                  <a:schemeClr val="bg1"/>
                </a:solidFill>
                <a:latin typeface="Bahnschrift" panose="020B0502040204020203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523639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ED4A46C3-20B1-2807-D1E6-9E45197CB267}"/>
              </a:ext>
            </a:extLst>
          </p:cNvPr>
          <p:cNvSpPr txBox="1"/>
          <p:nvPr/>
        </p:nvSpPr>
        <p:spPr>
          <a:xfrm>
            <a:off x="7721063" y="500513"/>
            <a:ext cx="4356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cs typeface="Arial" panose="020B0604020202020204" pitchFamily="34" charset="0"/>
              </a:rPr>
              <a:t>BAŞLIK</a:t>
            </a:r>
          </a:p>
        </p:txBody>
      </p:sp>
      <p:grpSp>
        <p:nvGrpSpPr>
          <p:cNvPr id="26" name="Grup 25">
            <a:extLst>
              <a:ext uri="{FF2B5EF4-FFF2-40B4-BE49-F238E27FC236}">
                <a16:creationId xmlns:a16="http://schemas.microsoft.com/office/drawing/2014/main" id="{E3F5E21B-4E17-A2B4-2155-4E903D6FE902}"/>
              </a:ext>
            </a:extLst>
          </p:cNvPr>
          <p:cNvGrpSpPr/>
          <p:nvPr/>
        </p:nvGrpSpPr>
        <p:grpSpPr>
          <a:xfrm>
            <a:off x="3701420" y="1495756"/>
            <a:ext cx="6767599" cy="4793852"/>
            <a:chOff x="3701420" y="1495756"/>
            <a:chExt cx="6767599" cy="4793852"/>
          </a:xfrm>
        </p:grpSpPr>
        <p:grpSp>
          <p:nvGrpSpPr>
            <p:cNvPr id="2" name="Grup 1">
              <a:extLst>
                <a:ext uri="{FF2B5EF4-FFF2-40B4-BE49-F238E27FC236}">
                  <a16:creationId xmlns:a16="http://schemas.microsoft.com/office/drawing/2014/main" id="{B1F9D405-3BD2-DBD7-2F59-A00C809A974B}"/>
                </a:ext>
              </a:extLst>
            </p:cNvPr>
            <p:cNvGrpSpPr/>
            <p:nvPr/>
          </p:nvGrpSpPr>
          <p:grpSpPr>
            <a:xfrm>
              <a:off x="3701420" y="1495756"/>
              <a:ext cx="4789160" cy="4793852"/>
              <a:chOff x="3492500" y="1197373"/>
              <a:chExt cx="4789160" cy="4793852"/>
            </a:xfrm>
          </p:grpSpPr>
          <p:grpSp>
            <p:nvGrpSpPr>
              <p:cNvPr id="4" name="Grup 3">
                <a:extLst>
                  <a:ext uri="{FF2B5EF4-FFF2-40B4-BE49-F238E27FC236}">
                    <a16:creationId xmlns:a16="http://schemas.microsoft.com/office/drawing/2014/main" id="{AB005C62-C628-B4F0-60A1-DF1E0CC01E5C}"/>
                  </a:ext>
                </a:extLst>
              </p:cNvPr>
              <p:cNvGrpSpPr/>
              <p:nvPr/>
            </p:nvGrpSpPr>
            <p:grpSpPr>
              <a:xfrm>
                <a:off x="3492500" y="1197373"/>
                <a:ext cx="4789160" cy="4793852"/>
                <a:chOff x="3581400" y="1378348"/>
                <a:chExt cx="4789160" cy="4793852"/>
              </a:xfrm>
            </p:grpSpPr>
            <p:sp>
              <p:nvSpPr>
                <p:cNvPr id="14" name="Oval 13">
                  <a:extLst>
                    <a:ext uri="{FF2B5EF4-FFF2-40B4-BE49-F238E27FC236}">
                      <a16:creationId xmlns:a16="http://schemas.microsoft.com/office/drawing/2014/main" id="{DAED7833-883D-A50F-2EA2-26B5F94AB738}"/>
                    </a:ext>
                  </a:extLst>
                </p:cNvPr>
                <p:cNvSpPr/>
                <p:nvPr/>
              </p:nvSpPr>
              <p:spPr>
                <a:xfrm>
                  <a:off x="4760520" y="2518055"/>
                  <a:ext cx="2420186" cy="253710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/>
                    </a:gs>
                    <a:gs pos="40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1"/>
                    </a:gs>
                    <a:gs pos="79000">
                      <a:schemeClr val="bg2">
                        <a:lumMod val="90000"/>
                      </a:schemeClr>
                    </a:gs>
                  </a:gsLst>
                  <a:lin ang="2700000" scaled="1"/>
                  <a:tileRect/>
                </a:gradFill>
                <a:effectLst>
                  <a:outerShdw blurRad="63500" sx="132000" sy="132000" algn="ctr" rotWithShape="0">
                    <a:schemeClr val="bg1">
                      <a:alpha val="40000"/>
                    </a:schemeClr>
                  </a:outerShdw>
                </a:effectLst>
                <a:scene3d>
                  <a:camera prst="orthographicFront"/>
                  <a:lightRig rig="threePt" dir="t"/>
                </a:scene3d>
                <a:sp3d extrusionH="952500">
                  <a:bevelT w="952500" h="952500" prst="softRound"/>
                  <a:bevelB w="952500" h="952500"/>
                </a:sp3d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15" name="Freeform 58">
                  <a:extLst>
                    <a:ext uri="{FF2B5EF4-FFF2-40B4-BE49-F238E27FC236}">
                      <a16:creationId xmlns:a16="http://schemas.microsoft.com/office/drawing/2014/main" id="{0E6104DE-7B02-4BAF-62E5-1DB5898F373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42031" y="1378348"/>
                  <a:ext cx="2192684" cy="1596386"/>
                </a:xfrm>
                <a:custGeom>
                  <a:avLst/>
                  <a:gdLst/>
                  <a:ahLst/>
                  <a:cxnLst>
                    <a:cxn ang="0">
                      <a:pos x="693" y="1182"/>
                    </a:cxn>
                    <a:cxn ang="0">
                      <a:pos x="618" y="542"/>
                    </a:cxn>
                    <a:cxn ang="0">
                      <a:pos x="615" y="522"/>
                    </a:cxn>
                    <a:cxn ang="0">
                      <a:pos x="595" y="520"/>
                    </a:cxn>
                    <a:cxn ang="0">
                      <a:pos x="0" y="480"/>
                    </a:cxn>
                    <a:cxn ang="0">
                      <a:pos x="530" y="131"/>
                    </a:cxn>
                    <a:cxn ang="0">
                      <a:pos x="1207" y="0"/>
                    </a:cxn>
                    <a:cxn ang="0">
                      <a:pos x="1226" y="0"/>
                    </a:cxn>
                    <a:cxn ang="0">
                      <a:pos x="1628" y="472"/>
                    </a:cxn>
                    <a:cxn ang="0">
                      <a:pos x="1212" y="987"/>
                    </a:cxn>
                    <a:cxn ang="0">
                      <a:pos x="1205" y="987"/>
                    </a:cxn>
                    <a:cxn ang="0">
                      <a:pos x="693" y="1182"/>
                    </a:cxn>
                  </a:cxnLst>
                  <a:rect l="0" t="0" r="r" b="b"/>
                  <a:pathLst>
                    <a:path w="1628" h="1182">
                      <a:moveTo>
                        <a:pt x="693" y="1182"/>
                      </a:moveTo>
                      <a:cubicBezTo>
                        <a:pt x="618" y="542"/>
                        <a:pt x="618" y="542"/>
                        <a:pt x="618" y="542"/>
                      </a:cubicBezTo>
                      <a:cubicBezTo>
                        <a:pt x="615" y="522"/>
                        <a:pt x="615" y="522"/>
                        <a:pt x="615" y="522"/>
                      </a:cubicBezTo>
                      <a:cubicBezTo>
                        <a:pt x="595" y="520"/>
                        <a:pt x="595" y="520"/>
                        <a:pt x="595" y="520"/>
                      </a:cubicBezTo>
                      <a:cubicBezTo>
                        <a:pt x="0" y="480"/>
                        <a:pt x="0" y="480"/>
                        <a:pt x="0" y="480"/>
                      </a:cubicBezTo>
                      <a:cubicBezTo>
                        <a:pt x="161" y="327"/>
                        <a:pt x="339" y="210"/>
                        <a:pt x="530" y="131"/>
                      </a:cubicBezTo>
                      <a:cubicBezTo>
                        <a:pt x="737" y="45"/>
                        <a:pt x="965" y="1"/>
                        <a:pt x="1207" y="0"/>
                      </a:cubicBezTo>
                      <a:cubicBezTo>
                        <a:pt x="1226" y="0"/>
                        <a:pt x="1226" y="0"/>
                        <a:pt x="1226" y="0"/>
                      </a:cubicBezTo>
                      <a:cubicBezTo>
                        <a:pt x="1628" y="472"/>
                        <a:pt x="1628" y="472"/>
                        <a:pt x="1628" y="472"/>
                      </a:cubicBezTo>
                      <a:cubicBezTo>
                        <a:pt x="1212" y="987"/>
                        <a:pt x="1212" y="987"/>
                        <a:pt x="1212" y="987"/>
                      </a:cubicBezTo>
                      <a:cubicBezTo>
                        <a:pt x="1205" y="987"/>
                        <a:pt x="1205" y="987"/>
                        <a:pt x="1205" y="987"/>
                      </a:cubicBezTo>
                      <a:cubicBezTo>
                        <a:pt x="1015" y="989"/>
                        <a:pt x="835" y="1058"/>
                        <a:pt x="693" y="118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16" name="Freeform 60">
                  <a:extLst>
                    <a:ext uri="{FF2B5EF4-FFF2-40B4-BE49-F238E27FC236}">
                      <a16:creationId xmlns:a16="http://schemas.microsoft.com/office/drawing/2014/main" id="{7B3C8994-5412-FA82-AD74-FEF0704A90B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60494" y="1383043"/>
                  <a:ext cx="1605777" cy="1633947"/>
                </a:xfrm>
                <a:custGeom>
                  <a:avLst/>
                  <a:gdLst/>
                  <a:ahLst/>
                  <a:cxnLst>
                    <a:cxn ang="0">
                      <a:pos x="491" y="1210"/>
                    </a:cxn>
                    <a:cxn ang="0">
                      <a:pos x="486" y="1205"/>
                    </a:cxn>
                    <a:cxn ang="0">
                      <a:pos x="0" y="987"/>
                    </a:cxn>
                    <a:cxn ang="0">
                      <a:pos x="405" y="486"/>
                    </a:cxn>
                    <a:cxn ang="0">
                      <a:pos x="418" y="470"/>
                    </a:cxn>
                    <a:cxn ang="0">
                      <a:pos x="404" y="454"/>
                    </a:cxn>
                    <a:cxn ang="0">
                      <a:pos x="18" y="0"/>
                    </a:cxn>
                    <a:cxn ang="0">
                      <a:pos x="621" y="129"/>
                    </a:cxn>
                    <a:cxn ang="0">
                      <a:pos x="1179" y="503"/>
                    </a:cxn>
                    <a:cxn ang="0">
                      <a:pos x="1192" y="516"/>
                    </a:cxn>
                    <a:cxn ang="0">
                      <a:pos x="1148" y="1134"/>
                    </a:cxn>
                    <a:cxn ang="0">
                      <a:pos x="491" y="1210"/>
                    </a:cxn>
                  </a:cxnLst>
                  <a:rect l="0" t="0" r="r" b="b"/>
                  <a:pathLst>
                    <a:path w="1192" h="1210">
                      <a:moveTo>
                        <a:pt x="491" y="1210"/>
                      </a:moveTo>
                      <a:cubicBezTo>
                        <a:pt x="486" y="1205"/>
                        <a:pt x="486" y="1205"/>
                        <a:pt x="486" y="1205"/>
                      </a:cubicBezTo>
                      <a:cubicBezTo>
                        <a:pt x="353" y="1077"/>
                        <a:pt x="182" y="1001"/>
                        <a:pt x="0" y="987"/>
                      </a:cubicBezTo>
                      <a:cubicBezTo>
                        <a:pt x="405" y="486"/>
                        <a:pt x="405" y="486"/>
                        <a:pt x="405" y="486"/>
                      </a:cubicBezTo>
                      <a:cubicBezTo>
                        <a:pt x="418" y="470"/>
                        <a:pt x="418" y="470"/>
                        <a:pt x="418" y="470"/>
                      </a:cubicBezTo>
                      <a:cubicBezTo>
                        <a:pt x="404" y="454"/>
                        <a:pt x="404" y="454"/>
                        <a:pt x="404" y="454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233" y="8"/>
                        <a:pt x="435" y="52"/>
                        <a:pt x="621" y="129"/>
                      </a:cubicBezTo>
                      <a:cubicBezTo>
                        <a:pt x="823" y="212"/>
                        <a:pt x="1010" y="338"/>
                        <a:pt x="1179" y="503"/>
                      </a:cubicBezTo>
                      <a:cubicBezTo>
                        <a:pt x="1192" y="516"/>
                        <a:pt x="1192" y="516"/>
                        <a:pt x="1192" y="516"/>
                      </a:cubicBezTo>
                      <a:cubicBezTo>
                        <a:pt x="1148" y="1134"/>
                        <a:pt x="1148" y="1134"/>
                        <a:pt x="1148" y="1134"/>
                      </a:cubicBezTo>
                      <a:cubicBezTo>
                        <a:pt x="491" y="1210"/>
                        <a:pt x="491" y="1210"/>
                        <a:pt x="491" y="121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17" name="Freeform 62">
                  <a:extLst>
                    <a:ext uri="{FF2B5EF4-FFF2-40B4-BE49-F238E27FC236}">
                      <a16:creationId xmlns:a16="http://schemas.microsoft.com/office/drawing/2014/main" id="{F0880B07-ED0E-D7CB-5EB9-58E64E301C1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78868" y="2143674"/>
                  <a:ext cx="1591692" cy="2187987"/>
                </a:xfrm>
                <a:custGeom>
                  <a:avLst/>
                  <a:gdLst/>
                  <a:ahLst/>
                  <a:cxnLst>
                    <a:cxn ang="0">
                      <a:pos x="710" y="1623"/>
                    </a:cxn>
                    <a:cxn ang="0">
                      <a:pos x="195" y="1208"/>
                    </a:cxn>
                    <a:cxn ang="0">
                      <a:pos x="195" y="1201"/>
                    </a:cxn>
                    <a:cxn ang="0">
                      <a:pos x="0" y="692"/>
                    </a:cxn>
                    <a:cxn ang="0">
                      <a:pos x="640" y="618"/>
                    </a:cxn>
                    <a:cxn ang="0">
                      <a:pos x="661" y="615"/>
                    </a:cxn>
                    <a:cxn ang="0">
                      <a:pos x="663" y="595"/>
                    </a:cxn>
                    <a:cxn ang="0">
                      <a:pos x="705" y="0"/>
                    </a:cxn>
                    <a:cxn ang="0">
                      <a:pos x="1051" y="528"/>
                    </a:cxn>
                    <a:cxn ang="0">
                      <a:pos x="1181" y="1201"/>
                    </a:cxn>
                    <a:cxn ang="0">
                      <a:pos x="1181" y="1219"/>
                    </a:cxn>
                    <a:cxn ang="0">
                      <a:pos x="710" y="1623"/>
                    </a:cxn>
                  </a:cxnLst>
                  <a:rect l="0" t="0" r="r" b="b"/>
                  <a:pathLst>
                    <a:path w="1181" h="1623">
                      <a:moveTo>
                        <a:pt x="710" y="1623"/>
                      </a:moveTo>
                      <a:cubicBezTo>
                        <a:pt x="195" y="1208"/>
                        <a:pt x="195" y="1208"/>
                        <a:pt x="195" y="1208"/>
                      </a:cubicBezTo>
                      <a:cubicBezTo>
                        <a:pt x="195" y="1201"/>
                        <a:pt x="195" y="1201"/>
                        <a:pt x="195" y="1201"/>
                      </a:cubicBezTo>
                      <a:cubicBezTo>
                        <a:pt x="192" y="1012"/>
                        <a:pt x="124" y="833"/>
                        <a:pt x="0" y="692"/>
                      </a:cubicBezTo>
                      <a:cubicBezTo>
                        <a:pt x="640" y="618"/>
                        <a:pt x="640" y="618"/>
                        <a:pt x="640" y="618"/>
                      </a:cubicBezTo>
                      <a:cubicBezTo>
                        <a:pt x="661" y="615"/>
                        <a:pt x="661" y="615"/>
                        <a:pt x="661" y="615"/>
                      </a:cubicBezTo>
                      <a:cubicBezTo>
                        <a:pt x="663" y="595"/>
                        <a:pt x="663" y="595"/>
                        <a:pt x="663" y="595"/>
                      </a:cubicBezTo>
                      <a:cubicBezTo>
                        <a:pt x="705" y="0"/>
                        <a:pt x="705" y="0"/>
                        <a:pt x="705" y="0"/>
                      </a:cubicBezTo>
                      <a:cubicBezTo>
                        <a:pt x="856" y="161"/>
                        <a:pt x="972" y="338"/>
                        <a:pt x="1051" y="528"/>
                      </a:cubicBezTo>
                      <a:cubicBezTo>
                        <a:pt x="1136" y="734"/>
                        <a:pt x="1180" y="960"/>
                        <a:pt x="1181" y="1201"/>
                      </a:cubicBezTo>
                      <a:cubicBezTo>
                        <a:pt x="1181" y="1219"/>
                        <a:pt x="1181" y="1219"/>
                        <a:pt x="1181" y="1219"/>
                      </a:cubicBezTo>
                      <a:cubicBezTo>
                        <a:pt x="710" y="1623"/>
                        <a:pt x="710" y="1623"/>
                        <a:pt x="710" y="162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18" name="Freeform 64">
                  <a:extLst>
                    <a:ext uri="{FF2B5EF4-FFF2-40B4-BE49-F238E27FC236}">
                      <a16:creationId xmlns:a16="http://schemas.microsoft.com/office/drawing/2014/main" id="{AC0A5BE9-94CC-D897-8B6F-EB36527878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36612" y="3857440"/>
                  <a:ext cx="1633948" cy="1619862"/>
                </a:xfrm>
                <a:custGeom>
                  <a:avLst/>
                  <a:gdLst/>
                  <a:ahLst/>
                  <a:cxnLst>
                    <a:cxn ang="0">
                      <a:pos x="690" y="1201"/>
                    </a:cxn>
                    <a:cxn ang="0">
                      <a:pos x="72" y="1154"/>
                    </a:cxn>
                    <a:cxn ang="0">
                      <a:pos x="0" y="497"/>
                    </a:cxn>
                    <a:cxn ang="0">
                      <a:pos x="5" y="492"/>
                    </a:cxn>
                    <a:cxn ang="0">
                      <a:pos x="227" y="0"/>
                    </a:cxn>
                    <a:cxn ang="0">
                      <a:pos x="729" y="405"/>
                    </a:cxn>
                    <a:cxn ang="0">
                      <a:pos x="745" y="418"/>
                    </a:cxn>
                    <a:cxn ang="0">
                      <a:pos x="760" y="404"/>
                    </a:cxn>
                    <a:cxn ang="0">
                      <a:pos x="1214" y="17"/>
                    </a:cxn>
                    <a:cxn ang="0">
                      <a:pos x="1084" y="626"/>
                    </a:cxn>
                    <a:cxn ang="0">
                      <a:pos x="703" y="1188"/>
                    </a:cxn>
                    <a:cxn ang="0">
                      <a:pos x="690" y="1201"/>
                    </a:cxn>
                  </a:cxnLst>
                  <a:rect l="0" t="0" r="r" b="b"/>
                  <a:pathLst>
                    <a:path w="1214" h="1201">
                      <a:moveTo>
                        <a:pt x="690" y="1201"/>
                      </a:moveTo>
                      <a:cubicBezTo>
                        <a:pt x="72" y="1154"/>
                        <a:pt x="72" y="1154"/>
                        <a:pt x="72" y="1154"/>
                      </a:cubicBezTo>
                      <a:cubicBezTo>
                        <a:pt x="0" y="497"/>
                        <a:pt x="0" y="497"/>
                        <a:pt x="0" y="497"/>
                      </a:cubicBezTo>
                      <a:cubicBezTo>
                        <a:pt x="5" y="492"/>
                        <a:pt x="5" y="492"/>
                        <a:pt x="5" y="492"/>
                      </a:cubicBezTo>
                      <a:cubicBezTo>
                        <a:pt x="135" y="358"/>
                        <a:pt x="213" y="185"/>
                        <a:pt x="227" y="0"/>
                      </a:cubicBezTo>
                      <a:cubicBezTo>
                        <a:pt x="729" y="405"/>
                        <a:pt x="729" y="405"/>
                        <a:pt x="729" y="405"/>
                      </a:cubicBezTo>
                      <a:cubicBezTo>
                        <a:pt x="745" y="418"/>
                        <a:pt x="745" y="418"/>
                        <a:pt x="745" y="418"/>
                      </a:cubicBezTo>
                      <a:cubicBezTo>
                        <a:pt x="760" y="404"/>
                        <a:pt x="760" y="404"/>
                        <a:pt x="760" y="404"/>
                      </a:cubicBezTo>
                      <a:cubicBezTo>
                        <a:pt x="1214" y="17"/>
                        <a:pt x="1214" y="17"/>
                        <a:pt x="1214" y="17"/>
                      </a:cubicBezTo>
                      <a:cubicBezTo>
                        <a:pt x="1205" y="234"/>
                        <a:pt x="1162" y="439"/>
                        <a:pt x="1084" y="626"/>
                      </a:cubicBezTo>
                      <a:cubicBezTo>
                        <a:pt x="999" y="830"/>
                        <a:pt x="871" y="1019"/>
                        <a:pt x="703" y="1188"/>
                      </a:cubicBezTo>
                      <a:cubicBezTo>
                        <a:pt x="690" y="1201"/>
                        <a:pt x="690" y="1201"/>
                        <a:pt x="690" y="120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A7A7"/>
                    </a:gs>
                    <a:gs pos="100000">
                      <a:srgbClr val="7C0D15"/>
                    </a:gs>
                    <a:gs pos="52000">
                      <a:srgbClr val="FF0000"/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19" name="Freeform 66">
                  <a:extLst>
                    <a:ext uri="{FF2B5EF4-FFF2-40B4-BE49-F238E27FC236}">
                      <a16:creationId xmlns:a16="http://schemas.microsoft.com/office/drawing/2014/main" id="{2CBDA23B-FD70-11DC-2EC8-C276C0EA0E0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40720" y="4580509"/>
                  <a:ext cx="2159817" cy="1591691"/>
                </a:xfrm>
                <a:custGeom>
                  <a:avLst/>
                  <a:gdLst/>
                  <a:ahLst/>
                  <a:cxnLst>
                    <a:cxn ang="0">
                      <a:pos x="408" y="1178"/>
                    </a:cxn>
                    <a:cxn ang="0">
                      <a:pos x="0" y="711"/>
                    </a:cxn>
                    <a:cxn ang="0">
                      <a:pos x="409" y="192"/>
                    </a:cxn>
                    <a:cxn ang="0">
                      <a:pos x="417" y="192"/>
                    </a:cxn>
                    <a:cxn ang="0">
                      <a:pos x="914" y="0"/>
                    </a:cxn>
                    <a:cxn ang="0">
                      <a:pos x="984" y="641"/>
                    </a:cxn>
                    <a:cxn ang="0">
                      <a:pos x="987" y="662"/>
                    </a:cxn>
                    <a:cxn ang="0">
                      <a:pos x="1007" y="663"/>
                    </a:cxn>
                    <a:cxn ang="0">
                      <a:pos x="1602" y="709"/>
                    </a:cxn>
                    <a:cxn ang="0">
                      <a:pos x="1085" y="1046"/>
                    </a:cxn>
                    <a:cxn ang="0">
                      <a:pos x="426" y="1178"/>
                    </a:cxn>
                    <a:cxn ang="0">
                      <a:pos x="408" y="1178"/>
                    </a:cxn>
                  </a:cxnLst>
                  <a:rect l="0" t="0" r="r" b="b"/>
                  <a:pathLst>
                    <a:path w="1602" h="1178">
                      <a:moveTo>
                        <a:pt x="408" y="1178"/>
                      </a:moveTo>
                      <a:cubicBezTo>
                        <a:pt x="0" y="711"/>
                        <a:pt x="0" y="711"/>
                        <a:pt x="0" y="711"/>
                      </a:cubicBezTo>
                      <a:cubicBezTo>
                        <a:pt x="409" y="192"/>
                        <a:pt x="409" y="192"/>
                        <a:pt x="409" y="192"/>
                      </a:cubicBezTo>
                      <a:cubicBezTo>
                        <a:pt x="417" y="192"/>
                        <a:pt x="417" y="192"/>
                        <a:pt x="417" y="192"/>
                      </a:cubicBezTo>
                      <a:cubicBezTo>
                        <a:pt x="601" y="188"/>
                        <a:pt x="776" y="120"/>
                        <a:pt x="914" y="0"/>
                      </a:cubicBezTo>
                      <a:cubicBezTo>
                        <a:pt x="984" y="641"/>
                        <a:pt x="984" y="641"/>
                        <a:pt x="984" y="641"/>
                      </a:cubicBezTo>
                      <a:cubicBezTo>
                        <a:pt x="987" y="662"/>
                        <a:pt x="987" y="662"/>
                        <a:pt x="987" y="662"/>
                      </a:cubicBezTo>
                      <a:cubicBezTo>
                        <a:pt x="1007" y="663"/>
                        <a:pt x="1007" y="663"/>
                        <a:pt x="1007" y="663"/>
                      </a:cubicBezTo>
                      <a:cubicBezTo>
                        <a:pt x="1602" y="709"/>
                        <a:pt x="1602" y="709"/>
                        <a:pt x="1602" y="709"/>
                      </a:cubicBezTo>
                      <a:cubicBezTo>
                        <a:pt x="1444" y="855"/>
                        <a:pt x="1270" y="969"/>
                        <a:pt x="1085" y="1046"/>
                      </a:cubicBezTo>
                      <a:cubicBezTo>
                        <a:pt x="883" y="1130"/>
                        <a:pt x="662" y="1175"/>
                        <a:pt x="426" y="1178"/>
                      </a:cubicBezTo>
                      <a:cubicBezTo>
                        <a:pt x="408" y="1178"/>
                        <a:pt x="408" y="1178"/>
                        <a:pt x="408" y="117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20" name="Freeform 68">
                  <a:extLst>
                    <a:ext uri="{FF2B5EF4-FFF2-40B4-BE49-F238E27FC236}">
                      <a16:creationId xmlns:a16="http://schemas.microsoft.com/office/drawing/2014/main" id="{4D1936A7-EED5-72A6-EE3B-D711CE5F6D0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80993" y="4533558"/>
                  <a:ext cx="1633948" cy="1633947"/>
                </a:xfrm>
                <a:custGeom>
                  <a:avLst/>
                  <a:gdLst/>
                  <a:ahLst/>
                  <a:cxnLst>
                    <a:cxn ang="0">
                      <a:pos x="1201" y="1213"/>
                    </a:cxn>
                    <a:cxn ang="0">
                      <a:pos x="582" y="1087"/>
                    </a:cxn>
                    <a:cxn ang="0">
                      <a:pos x="13" y="705"/>
                    </a:cxn>
                    <a:cxn ang="0">
                      <a:pos x="0" y="692"/>
                    </a:cxn>
                    <a:cxn ang="0">
                      <a:pos x="47" y="73"/>
                    </a:cxn>
                    <a:cxn ang="0">
                      <a:pos x="704" y="0"/>
                    </a:cxn>
                    <a:cxn ang="0">
                      <a:pos x="709" y="5"/>
                    </a:cxn>
                    <a:cxn ang="0">
                      <a:pos x="1207" y="226"/>
                    </a:cxn>
                    <a:cxn ang="0">
                      <a:pos x="808" y="732"/>
                    </a:cxn>
                    <a:cxn ang="0">
                      <a:pos x="795" y="749"/>
                    </a:cxn>
                    <a:cxn ang="0">
                      <a:pos x="809" y="764"/>
                    </a:cxn>
                    <a:cxn ang="0">
                      <a:pos x="1201" y="1213"/>
                    </a:cxn>
                  </a:cxnLst>
                  <a:rect l="0" t="0" r="r" b="b"/>
                  <a:pathLst>
                    <a:path w="1207" h="1213">
                      <a:moveTo>
                        <a:pt x="1201" y="1213"/>
                      </a:moveTo>
                      <a:cubicBezTo>
                        <a:pt x="981" y="1207"/>
                        <a:pt x="773" y="1165"/>
                        <a:pt x="582" y="1087"/>
                      </a:cubicBezTo>
                      <a:cubicBezTo>
                        <a:pt x="376" y="1002"/>
                        <a:pt x="185" y="874"/>
                        <a:pt x="13" y="705"/>
                      </a:cubicBezTo>
                      <a:cubicBezTo>
                        <a:pt x="0" y="692"/>
                        <a:pt x="0" y="692"/>
                        <a:pt x="0" y="692"/>
                      </a:cubicBezTo>
                      <a:cubicBezTo>
                        <a:pt x="47" y="73"/>
                        <a:pt x="47" y="73"/>
                        <a:pt x="47" y="73"/>
                      </a:cubicBezTo>
                      <a:cubicBezTo>
                        <a:pt x="704" y="0"/>
                        <a:pt x="704" y="0"/>
                        <a:pt x="704" y="0"/>
                      </a:cubicBezTo>
                      <a:cubicBezTo>
                        <a:pt x="709" y="5"/>
                        <a:pt x="709" y="5"/>
                        <a:pt x="709" y="5"/>
                      </a:cubicBezTo>
                      <a:cubicBezTo>
                        <a:pt x="845" y="137"/>
                        <a:pt x="1020" y="214"/>
                        <a:pt x="1207" y="226"/>
                      </a:cubicBezTo>
                      <a:cubicBezTo>
                        <a:pt x="808" y="732"/>
                        <a:pt x="808" y="732"/>
                        <a:pt x="808" y="732"/>
                      </a:cubicBezTo>
                      <a:cubicBezTo>
                        <a:pt x="795" y="749"/>
                        <a:pt x="795" y="749"/>
                        <a:pt x="795" y="749"/>
                      </a:cubicBezTo>
                      <a:cubicBezTo>
                        <a:pt x="809" y="764"/>
                        <a:pt x="809" y="764"/>
                        <a:pt x="809" y="764"/>
                      </a:cubicBezTo>
                      <a:cubicBezTo>
                        <a:pt x="1201" y="1213"/>
                        <a:pt x="1201" y="1213"/>
                        <a:pt x="1201" y="121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21" name="Freeform 70">
                  <a:extLst>
                    <a:ext uri="{FF2B5EF4-FFF2-40B4-BE49-F238E27FC236}">
                      <a16:creationId xmlns:a16="http://schemas.microsoft.com/office/drawing/2014/main" id="{AAD65058-1F61-6116-0CAB-516C52F90D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86095" y="2092026"/>
                  <a:ext cx="1629253" cy="1619862"/>
                </a:xfrm>
                <a:custGeom>
                  <a:avLst/>
                  <a:gdLst/>
                  <a:ahLst/>
                  <a:cxnLst>
                    <a:cxn ang="0">
                      <a:pos x="987" y="1201"/>
                    </a:cxn>
                    <a:cxn ang="0">
                      <a:pos x="480" y="804"/>
                    </a:cxn>
                    <a:cxn ang="0">
                      <a:pos x="464" y="791"/>
                    </a:cxn>
                    <a:cxn ang="0">
                      <a:pos x="448" y="804"/>
                    </a:cxn>
                    <a:cxn ang="0">
                      <a:pos x="0" y="1198"/>
                    </a:cxn>
                    <a:cxn ang="0">
                      <a:pos x="125" y="580"/>
                    </a:cxn>
                    <a:cxn ang="0">
                      <a:pos x="501" y="14"/>
                    </a:cxn>
                    <a:cxn ang="0">
                      <a:pos x="514" y="0"/>
                    </a:cxn>
                    <a:cxn ang="0">
                      <a:pos x="1132" y="43"/>
                    </a:cxn>
                    <a:cxn ang="0">
                      <a:pos x="1210" y="699"/>
                    </a:cxn>
                    <a:cxn ang="0">
                      <a:pos x="1205" y="705"/>
                    </a:cxn>
                    <a:cxn ang="0">
                      <a:pos x="987" y="1201"/>
                    </a:cxn>
                  </a:cxnLst>
                  <a:rect l="0" t="0" r="r" b="b"/>
                  <a:pathLst>
                    <a:path w="1210" h="1201">
                      <a:moveTo>
                        <a:pt x="987" y="1201"/>
                      </a:moveTo>
                      <a:cubicBezTo>
                        <a:pt x="480" y="804"/>
                        <a:pt x="480" y="804"/>
                        <a:pt x="480" y="804"/>
                      </a:cubicBezTo>
                      <a:cubicBezTo>
                        <a:pt x="464" y="791"/>
                        <a:pt x="464" y="791"/>
                        <a:pt x="464" y="791"/>
                      </a:cubicBezTo>
                      <a:cubicBezTo>
                        <a:pt x="448" y="804"/>
                        <a:pt x="448" y="804"/>
                        <a:pt x="448" y="804"/>
                      </a:cubicBezTo>
                      <a:cubicBezTo>
                        <a:pt x="0" y="1198"/>
                        <a:pt x="0" y="1198"/>
                        <a:pt x="0" y="1198"/>
                      </a:cubicBezTo>
                      <a:cubicBezTo>
                        <a:pt x="6" y="978"/>
                        <a:pt x="48" y="770"/>
                        <a:pt x="125" y="580"/>
                      </a:cubicBezTo>
                      <a:cubicBezTo>
                        <a:pt x="208" y="375"/>
                        <a:pt x="334" y="185"/>
                        <a:pt x="501" y="14"/>
                      </a:cubicBezTo>
                      <a:cubicBezTo>
                        <a:pt x="514" y="0"/>
                        <a:pt x="514" y="0"/>
                        <a:pt x="514" y="0"/>
                      </a:cubicBezTo>
                      <a:cubicBezTo>
                        <a:pt x="1132" y="43"/>
                        <a:pt x="1132" y="43"/>
                        <a:pt x="1132" y="43"/>
                      </a:cubicBezTo>
                      <a:cubicBezTo>
                        <a:pt x="1210" y="699"/>
                        <a:pt x="1210" y="699"/>
                        <a:pt x="1210" y="699"/>
                      </a:cubicBezTo>
                      <a:cubicBezTo>
                        <a:pt x="1205" y="705"/>
                        <a:pt x="1205" y="705"/>
                        <a:pt x="1205" y="705"/>
                      </a:cubicBezTo>
                      <a:cubicBezTo>
                        <a:pt x="1075" y="840"/>
                        <a:pt x="999" y="1015"/>
                        <a:pt x="987" y="120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22" name="Freeform 72">
                  <a:extLst>
                    <a:ext uri="{FF2B5EF4-FFF2-40B4-BE49-F238E27FC236}">
                      <a16:creationId xmlns:a16="http://schemas.microsoft.com/office/drawing/2014/main" id="{96BC2E66-3B67-0000-2D44-B70B801FEE9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81400" y="3242362"/>
                  <a:ext cx="1591692" cy="2159816"/>
                </a:xfrm>
                <a:custGeom>
                  <a:avLst/>
                  <a:gdLst/>
                  <a:ahLst/>
                  <a:cxnLst>
                    <a:cxn ang="0">
                      <a:pos x="472" y="1600"/>
                    </a:cxn>
                    <a:cxn ang="0">
                      <a:pos x="133" y="1084"/>
                    </a:cxn>
                    <a:cxn ang="0">
                      <a:pos x="1" y="427"/>
                    </a:cxn>
                    <a:cxn ang="0">
                      <a:pos x="0" y="409"/>
                    </a:cxn>
                    <a:cxn ang="0">
                      <a:pos x="466" y="0"/>
                    </a:cxn>
                    <a:cxn ang="0">
                      <a:pos x="987" y="407"/>
                    </a:cxn>
                    <a:cxn ang="0">
                      <a:pos x="987" y="415"/>
                    </a:cxn>
                    <a:cxn ang="0">
                      <a:pos x="1179" y="912"/>
                    </a:cxn>
                    <a:cxn ang="0">
                      <a:pos x="538" y="983"/>
                    </a:cxn>
                    <a:cxn ang="0">
                      <a:pos x="518" y="985"/>
                    </a:cxn>
                    <a:cxn ang="0">
                      <a:pos x="516" y="1006"/>
                    </a:cxn>
                    <a:cxn ang="0">
                      <a:pos x="472" y="1600"/>
                    </a:cxn>
                  </a:cxnLst>
                  <a:rect l="0" t="0" r="r" b="b"/>
                  <a:pathLst>
                    <a:path w="1179" h="1600">
                      <a:moveTo>
                        <a:pt x="472" y="1600"/>
                      </a:moveTo>
                      <a:cubicBezTo>
                        <a:pt x="325" y="1443"/>
                        <a:pt x="211" y="1270"/>
                        <a:pt x="133" y="1084"/>
                      </a:cubicBezTo>
                      <a:cubicBezTo>
                        <a:pt x="49" y="883"/>
                        <a:pt x="4" y="662"/>
                        <a:pt x="1" y="427"/>
                      </a:cubicBezTo>
                      <a:cubicBezTo>
                        <a:pt x="0" y="409"/>
                        <a:pt x="0" y="409"/>
                        <a:pt x="0" y="409"/>
                      </a:cubicBezTo>
                      <a:cubicBezTo>
                        <a:pt x="466" y="0"/>
                        <a:pt x="466" y="0"/>
                        <a:pt x="466" y="0"/>
                      </a:cubicBezTo>
                      <a:cubicBezTo>
                        <a:pt x="987" y="407"/>
                        <a:pt x="987" y="407"/>
                        <a:pt x="987" y="407"/>
                      </a:cubicBezTo>
                      <a:cubicBezTo>
                        <a:pt x="987" y="415"/>
                        <a:pt x="987" y="415"/>
                        <a:pt x="987" y="415"/>
                      </a:cubicBezTo>
                      <a:cubicBezTo>
                        <a:pt x="991" y="599"/>
                        <a:pt x="1059" y="773"/>
                        <a:pt x="1179" y="912"/>
                      </a:cubicBezTo>
                      <a:cubicBezTo>
                        <a:pt x="538" y="983"/>
                        <a:pt x="538" y="983"/>
                        <a:pt x="538" y="983"/>
                      </a:cubicBezTo>
                      <a:cubicBezTo>
                        <a:pt x="518" y="985"/>
                        <a:pt x="518" y="985"/>
                        <a:pt x="518" y="985"/>
                      </a:cubicBezTo>
                      <a:cubicBezTo>
                        <a:pt x="516" y="1006"/>
                        <a:pt x="516" y="1006"/>
                        <a:pt x="516" y="1006"/>
                      </a:cubicBezTo>
                      <a:cubicBezTo>
                        <a:pt x="472" y="1600"/>
                        <a:pt x="472" y="1600"/>
                        <a:pt x="472" y="160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</p:grpSp>
          <p:sp>
            <p:nvSpPr>
              <p:cNvPr id="5" name="Metin kutusu 4">
                <a:extLst>
                  <a:ext uri="{FF2B5EF4-FFF2-40B4-BE49-F238E27FC236}">
                    <a16:creationId xmlns:a16="http://schemas.microsoft.com/office/drawing/2014/main" id="{D981B399-61D2-DA16-64BA-ADF2CB6F216C}"/>
                  </a:ext>
                </a:extLst>
              </p:cNvPr>
              <p:cNvSpPr txBox="1"/>
              <p:nvPr/>
            </p:nvSpPr>
            <p:spPr>
              <a:xfrm>
                <a:off x="6358400" y="1911051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" name="Metin kutusu 5">
                <a:extLst>
                  <a:ext uri="{FF2B5EF4-FFF2-40B4-BE49-F238E27FC236}">
                    <a16:creationId xmlns:a16="http://schemas.microsoft.com/office/drawing/2014/main" id="{17286C51-F0C3-C1D7-5824-AC8D988EE0C0}"/>
                  </a:ext>
                </a:extLst>
              </p:cNvPr>
              <p:cNvSpPr txBox="1"/>
              <p:nvPr/>
            </p:nvSpPr>
            <p:spPr>
              <a:xfrm>
                <a:off x="5208577" y="1724153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" name="Metin kutusu 6">
                <a:extLst>
                  <a:ext uri="{FF2B5EF4-FFF2-40B4-BE49-F238E27FC236}">
                    <a16:creationId xmlns:a16="http://schemas.microsoft.com/office/drawing/2014/main" id="{34A45011-4B1B-B17B-9332-8102921C65D0}"/>
                  </a:ext>
                </a:extLst>
              </p:cNvPr>
              <p:cNvSpPr txBox="1"/>
              <p:nvPr/>
            </p:nvSpPr>
            <p:spPr>
              <a:xfrm>
                <a:off x="7127552" y="2988438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" name="Metin kutusu 7">
                <a:extLst>
                  <a:ext uri="{FF2B5EF4-FFF2-40B4-BE49-F238E27FC236}">
                    <a16:creationId xmlns:a16="http://schemas.microsoft.com/office/drawing/2014/main" id="{7763D18F-143F-66F3-E60A-26A44053FB33}"/>
                  </a:ext>
                </a:extLst>
              </p:cNvPr>
              <p:cNvSpPr txBox="1"/>
              <p:nvPr/>
            </p:nvSpPr>
            <p:spPr>
              <a:xfrm>
                <a:off x="6812001" y="4433372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" name="Metin kutusu 8">
                <a:extLst>
                  <a:ext uri="{FF2B5EF4-FFF2-40B4-BE49-F238E27FC236}">
                    <a16:creationId xmlns:a16="http://schemas.microsoft.com/office/drawing/2014/main" id="{D3A7A981-4C33-B23D-C79A-37961469A8F6}"/>
                  </a:ext>
                </a:extLst>
              </p:cNvPr>
              <p:cNvSpPr txBox="1"/>
              <p:nvPr/>
            </p:nvSpPr>
            <p:spPr>
              <a:xfrm>
                <a:off x="5705149" y="5098859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" name="Metin kutusu 9">
                <a:extLst>
                  <a:ext uri="{FF2B5EF4-FFF2-40B4-BE49-F238E27FC236}">
                    <a16:creationId xmlns:a16="http://schemas.microsoft.com/office/drawing/2014/main" id="{173F848B-E477-6A27-4A5A-3597A6D2BA7B}"/>
                  </a:ext>
                </a:extLst>
              </p:cNvPr>
              <p:cNvSpPr txBox="1"/>
              <p:nvPr/>
            </p:nvSpPr>
            <p:spPr>
              <a:xfrm>
                <a:off x="4295786" y="4786086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" name="Metin kutusu 10">
                <a:extLst>
                  <a:ext uri="{FF2B5EF4-FFF2-40B4-BE49-F238E27FC236}">
                    <a16:creationId xmlns:a16="http://schemas.microsoft.com/office/drawing/2014/main" id="{D621EE36-33D9-E90D-3D49-384D3B8EB510}"/>
                  </a:ext>
                </a:extLst>
              </p:cNvPr>
              <p:cNvSpPr txBox="1"/>
              <p:nvPr/>
            </p:nvSpPr>
            <p:spPr>
              <a:xfrm>
                <a:off x="3576156" y="3581064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" name="Metin kutusu 11">
                <a:extLst>
                  <a:ext uri="{FF2B5EF4-FFF2-40B4-BE49-F238E27FC236}">
                    <a16:creationId xmlns:a16="http://schemas.microsoft.com/office/drawing/2014/main" id="{A93926C5-13BA-5DB3-A0E2-BDCB8C4E48A0}"/>
                  </a:ext>
                </a:extLst>
              </p:cNvPr>
              <p:cNvSpPr txBox="1"/>
              <p:nvPr/>
            </p:nvSpPr>
            <p:spPr>
              <a:xfrm>
                <a:off x="3887314" y="2270539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" name="Metin kutusu 12">
                <a:extLst>
                  <a:ext uri="{FF2B5EF4-FFF2-40B4-BE49-F238E27FC236}">
                    <a16:creationId xmlns:a16="http://schemas.microsoft.com/office/drawing/2014/main" id="{9AFEEEE2-DFA7-97C1-E1BF-26DF0556EC3C}"/>
                  </a:ext>
                </a:extLst>
              </p:cNvPr>
              <p:cNvSpPr txBox="1"/>
              <p:nvPr/>
            </p:nvSpPr>
            <p:spPr>
              <a:xfrm>
                <a:off x="5239993" y="3220885"/>
                <a:ext cx="125191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000" b="1" dirty="0">
                    <a:solidFill>
                      <a:srgbClr val="2C2C2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" panose="020B0502040204020203" pitchFamily="34" charset="0"/>
                    <a:cs typeface="Arial" panose="020B0604020202020204" pitchFamily="34" charset="0"/>
                  </a:rPr>
                  <a:t>LOREM IPSUM</a:t>
                </a:r>
              </a:p>
            </p:txBody>
          </p:sp>
        </p:grpSp>
        <p:cxnSp>
          <p:nvCxnSpPr>
            <p:cNvPr id="23" name="Straight Connector 30">
              <a:extLst>
                <a:ext uri="{FF2B5EF4-FFF2-40B4-BE49-F238E27FC236}">
                  <a16:creationId xmlns:a16="http://schemas.microsoft.com/office/drawing/2014/main" id="{05C7C4A5-BB6D-4252-838F-6FF6C52E01CA}"/>
                </a:ext>
              </a:extLst>
            </p:cNvPr>
            <p:cNvCxnSpPr/>
            <p:nvPr/>
          </p:nvCxnSpPr>
          <p:spPr>
            <a:xfrm>
              <a:off x="7786291" y="5593122"/>
              <a:ext cx="2667000" cy="1588"/>
            </a:xfrm>
            <a:prstGeom prst="line">
              <a:avLst/>
            </a:prstGeom>
            <a:noFill/>
            <a:ln w="9525" cap="flat" cmpd="sng" algn="ctr">
              <a:solidFill>
                <a:srgbClr val="FFFFFF"/>
              </a:solidFill>
              <a:prstDash val="solid"/>
            </a:ln>
            <a:effectLst/>
          </p:spPr>
        </p:cxnSp>
        <p:sp>
          <p:nvSpPr>
            <p:cNvPr id="24" name="Metin kutusu 23">
              <a:extLst>
                <a:ext uri="{FF2B5EF4-FFF2-40B4-BE49-F238E27FC236}">
                  <a16:creationId xmlns:a16="http://schemas.microsoft.com/office/drawing/2014/main" id="{764D06E0-3933-2392-2EBF-C74FB4B64B55}"/>
                </a:ext>
              </a:extLst>
            </p:cNvPr>
            <p:cNvSpPr txBox="1"/>
            <p:nvPr/>
          </p:nvSpPr>
          <p:spPr>
            <a:xfrm>
              <a:off x="8948341" y="5311101"/>
              <a:ext cx="15206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r-TR" sz="1400" b="1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hnschrift" panose="020B0502040204020203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hnschrift" panose="020B0502040204020203" pitchFamily="34" charset="0"/>
                  <a:cs typeface="Arial" panose="020B0604020202020204" pitchFamily="34" charset="0"/>
                </a:rPr>
                <a:t> </a:t>
              </a:r>
              <a:r>
                <a:rPr lang="tr-TR" sz="1400" b="1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hnschrift" panose="020B0502040204020203" pitchFamily="34" charset="0"/>
                  <a:cs typeface="Arial" panose="020B0604020202020204" pitchFamily="34" charset="0"/>
                </a:rPr>
                <a:t>Ipsum</a:t>
              </a:r>
              <a:endParaRPr lang="tr-TR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Metin kutusu 24">
              <a:extLst>
                <a:ext uri="{FF2B5EF4-FFF2-40B4-BE49-F238E27FC236}">
                  <a16:creationId xmlns:a16="http://schemas.microsoft.com/office/drawing/2014/main" id="{7DE5CC21-7177-8002-C494-1385690C139F}"/>
                </a:ext>
              </a:extLst>
            </p:cNvPr>
            <p:cNvSpPr txBox="1"/>
            <p:nvPr/>
          </p:nvSpPr>
          <p:spPr>
            <a:xfrm>
              <a:off x="8934287" y="5599569"/>
              <a:ext cx="15206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r-TR" sz="1200" dirty="0" err="1">
                  <a:solidFill>
                    <a:schemeClr val="bg1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Lorem</a:t>
              </a:r>
              <a:r>
                <a:rPr lang="tr-TR" sz="1200" dirty="0">
                  <a:solidFill>
                    <a:schemeClr val="bg1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 </a:t>
              </a:r>
              <a:r>
                <a:rPr lang="tr-TR" sz="1200" dirty="0" err="1">
                  <a:solidFill>
                    <a:schemeClr val="bg1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Ipsum</a:t>
              </a:r>
              <a:endParaRPr lang="tr-TR" sz="1200" dirty="0">
                <a:solidFill>
                  <a:schemeClr val="bg1"/>
                </a:solidFill>
                <a:latin typeface="Bahnschrift" panose="020B0502040204020203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341833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ED4A46C3-20B1-2807-D1E6-9E45197CB267}"/>
              </a:ext>
            </a:extLst>
          </p:cNvPr>
          <p:cNvSpPr txBox="1"/>
          <p:nvPr/>
        </p:nvSpPr>
        <p:spPr>
          <a:xfrm>
            <a:off x="7721063" y="500513"/>
            <a:ext cx="4356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cs typeface="Arial" panose="020B0604020202020204" pitchFamily="34" charset="0"/>
              </a:rPr>
              <a:t>BAŞLIK</a:t>
            </a:r>
          </a:p>
        </p:txBody>
      </p:sp>
      <p:grpSp>
        <p:nvGrpSpPr>
          <p:cNvPr id="26" name="Grup 25">
            <a:extLst>
              <a:ext uri="{FF2B5EF4-FFF2-40B4-BE49-F238E27FC236}">
                <a16:creationId xmlns:a16="http://schemas.microsoft.com/office/drawing/2014/main" id="{C34E0913-C7BB-E999-9814-BC9383E392B0}"/>
              </a:ext>
            </a:extLst>
          </p:cNvPr>
          <p:cNvGrpSpPr/>
          <p:nvPr/>
        </p:nvGrpSpPr>
        <p:grpSpPr>
          <a:xfrm>
            <a:off x="3701420" y="1495756"/>
            <a:ext cx="5077308" cy="5088595"/>
            <a:chOff x="3701420" y="1495756"/>
            <a:chExt cx="5077308" cy="5088595"/>
          </a:xfrm>
        </p:grpSpPr>
        <p:grpSp>
          <p:nvGrpSpPr>
            <p:cNvPr id="2" name="Grup 1">
              <a:extLst>
                <a:ext uri="{FF2B5EF4-FFF2-40B4-BE49-F238E27FC236}">
                  <a16:creationId xmlns:a16="http://schemas.microsoft.com/office/drawing/2014/main" id="{B1F9D405-3BD2-DBD7-2F59-A00C809A974B}"/>
                </a:ext>
              </a:extLst>
            </p:cNvPr>
            <p:cNvGrpSpPr/>
            <p:nvPr/>
          </p:nvGrpSpPr>
          <p:grpSpPr>
            <a:xfrm>
              <a:off x="3701420" y="1495756"/>
              <a:ext cx="4789160" cy="4793852"/>
              <a:chOff x="3492500" y="1197373"/>
              <a:chExt cx="4789160" cy="4793852"/>
            </a:xfrm>
          </p:grpSpPr>
          <p:grpSp>
            <p:nvGrpSpPr>
              <p:cNvPr id="4" name="Grup 3">
                <a:extLst>
                  <a:ext uri="{FF2B5EF4-FFF2-40B4-BE49-F238E27FC236}">
                    <a16:creationId xmlns:a16="http://schemas.microsoft.com/office/drawing/2014/main" id="{AB005C62-C628-B4F0-60A1-DF1E0CC01E5C}"/>
                  </a:ext>
                </a:extLst>
              </p:cNvPr>
              <p:cNvGrpSpPr/>
              <p:nvPr/>
            </p:nvGrpSpPr>
            <p:grpSpPr>
              <a:xfrm>
                <a:off x="3492500" y="1197373"/>
                <a:ext cx="4789160" cy="4793852"/>
                <a:chOff x="3581400" y="1378348"/>
                <a:chExt cx="4789160" cy="4793852"/>
              </a:xfrm>
            </p:grpSpPr>
            <p:sp>
              <p:nvSpPr>
                <p:cNvPr id="14" name="Oval 13">
                  <a:extLst>
                    <a:ext uri="{FF2B5EF4-FFF2-40B4-BE49-F238E27FC236}">
                      <a16:creationId xmlns:a16="http://schemas.microsoft.com/office/drawing/2014/main" id="{DAED7833-883D-A50F-2EA2-26B5F94AB738}"/>
                    </a:ext>
                  </a:extLst>
                </p:cNvPr>
                <p:cNvSpPr/>
                <p:nvPr/>
              </p:nvSpPr>
              <p:spPr>
                <a:xfrm>
                  <a:off x="4760520" y="2518055"/>
                  <a:ext cx="2420186" cy="253710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/>
                    </a:gs>
                    <a:gs pos="40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1"/>
                    </a:gs>
                    <a:gs pos="79000">
                      <a:schemeClr val="bg2">
                        <a:lumMod val="90000"/>
                      </a:schemeClr>
                    </a:gs>
                  </a:gsLst>
                  <a:lin ang="2700000" scaled="1"/>
                  <a:tileRect/>
                </a:gradFill>
                <a:effectLst>
                  <a:outerShdw blurRad="63500" sx="132000" sy="132000" algn="ctr" rotWithShape="0">
                    <a:schemeClr val="bg1">
                      <a:alpha val="40000"/>
                    </a:schemeClr>
                  </a:outerShdw>
                </a:effectLst>
                <a:scene3d>
                  <a:camera prst="orthographicFront"/>
                  <a:lightRig rig="threePt" dir="t"/>
                </a:scene3d>
                <a:sp3d extrusionH="952500">
                  <a:bevelT w="952500" h="952500" prst="softRound"/>
                  <a:bevelB w="952500" h="952500"/>
                </a:sp3d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15" name="Freeform 58">
                  <a:extLst>
                    <a:ext uri="{FF2B5EF4-FFF2-40B4-BE49-F238E27FC236}">
                      <a16:creationId xmlns:a16="http://schemas.microsoft.com/office/drawing/2014/main" id="{0E6104DE-7B02-4BAF-62E5-1DB5898F373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42031" y="1378348"/>
                  <a:ext cx="2192684" cy="1596386"/>
                </a:xfrm>
                <a:custGeom>
                  <a:avLst/>
                  <a:gdLst/>
                  <a:ahLst/>
                  <a:cxnLst>
                    <a:cxn ang="0">
                      <a:pos x="693" y="1182"/>
                    </a:cxn>
                    <a:cxn ang="0">
                      <a:pos x="618" y="542"/>
                    </a:cxn>
                    <a:cxn ang="0">
                      <a:pos x="615" y="522"/>
                    </a:cxn>
                    <a:cxn ang="0">
                      <a:pos x="595" y="520"/>
                    </a:cxn>
                    <a:cxn ang="0">
                      <a:pos x="0" y="480"/>
                    </a:cxn>
                    <a:cxn ang="0">
                      <a:pos x="530" y="131"/>
                    </a:cxn>
                    <a:cxn ang="0">
                      <a:pos x="1207" y="0"/>
                    </a:cxn>
                    <a:cxn ang="0">
                      <a:pos x="1226" y="0"/>
                    </a:cxn>
                    <a:cxn ang="0">
                      <a:pos x="1628" y="472"/>
                    </a:cxn>
                    <a:cxn ang="0">
                      <a:pos x="1212" y="987"/>
                    </a:cxn>
                    <a:cxn ang="0">
                      <a:pos x="1205" y="987"/>
                    </a:cxn>
                    <a:cxn ang="0">
                      <a:pos x="693" y="1182"/>
                    </a:cxn>
                  </a:cxnLst>
                  <a:rect l="0" t="0" r="r" b="b"/>
                  <a:pathLst>
                    <a:path w="1628" h="1182">
                      <a:moveTo>
                        <a:pt x="693" y="1182"/>
                      </a:moveTo>
                      <a:cubicBezTo>
                        <a:pt x="618" y="542"/>
                        <a:pt x="618" y="542"/>
                        <a:pt x="618" y="542"/>
                      </a:cubicBezTo>
                      <a:cubicBezTo>
                        <a:pt x="615" y="522"/>
                        <a:pt x="615" y="522"/>
                        <a:pt x="615" y="522"/>
                      </a:cubicBezTo>
                      <a:cubicBezTo>
                        <a:pt x="595" y="520"/>
                        <a:pt x="595" y="520"/>
                        <a:pt x="595" y="520"/>
                      </a:cubicBezTo>
                      <a:cubicBezTo>
                        <a:pt x="0" y="480"/>
                        <a:pt x="0" y="480"/>
                        <a:pt x="0" y="480"/>
                      </a:cubicBezTo>
                      <a:cubicBezTo>
                        <a:pt x="161" y="327"/>
                        <a:pt x="339" y="210"/>
                        <a:pt x="530" y="131"/>
                      </a:cubicBezTo>
                      <a:cubicBezTo>
                        <a:pt x="737" y="45"/>
                        <a:pt x="965" y="1"/>
                        <a:pt x="1207" y="0"/>
                      </a:cubicBezTo>
                      <a:cubicBezTo>
                        <a:pt x="1226" y="0"/>
                        <a:pt x="1226" y="0"/>
                        <a:pt x="1226" y="0"/>
                      </a:cubicBezTo>
                      <a:cubicBezTo>
                        <a:pt x="1628" y="472"/>
                        <a:pt x="1628" y="472"/>
                        <a:pt x="1628" y="472"/>
                      </a:cubicBezTo>
                      <a:cubicBezTo>
                        <a:pt x="1212" y="987"/>
                        <a:pt x="1212" y="987"/>
                        <a:pt x="1212" y="987"/>
                      </a:cubicBezTo>
                      <a:cubicBezTo>
                        <a:pt x="1205" y="987"/>
                        <a:pt x="1205" y="987"/>
                        <a:pt x="1205" y="987"/>
                      </a:cubicBezTo>
                      <a:cubicBezTo>
                        <a:pt x="1015" y="989"/>
                        <a:pt x="835" y="1058"/>
                        <a:pt x="693" y="118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16" name="Freeform 60">
                  <a:extLst>
                    <a:ext uri="{FF2B5EF4-FFF2-40B4-BE49-F238E27FC236}">
                      <a16:creationId xmlns:a16="http://schemas.microsoft.com/office/drawing/2014/main" id="{7B3C8994-5412-FA82-AD74-FEF0704A90B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60494" y="1383043"/>
                  <a:ext cx="1605777" cy="1633947"/>
                </a:xfrm>
                <a:custGeom>
                  <a:avLst/>
                  <a:gdLst/>
                  <a:ahLst/>
                  <a:cxnLst>
                    <a:cxn ang="0">
                      <a:pos x="491" y="1210"/>
                    </a:cxn>
                    <a:cxn ang="0">
                      <a:pos x="486" y="1205"/>
                    </a:cxn>
                    <a:cxn ang="0">
                      <a:pos x="0" y="987"/>
                    </a:cxn>
                    <a:cxn ang="0">
                      <a:pos x="405" y="486"/>
                    </a:cxn>
                    <a:cxn ang="0">
                      <a:pos x="418" y="470"/>
                    </a:cxn>
                    <a:cxn ang="0">
                      <a:pos x="404" y="454"/>
                    </a:cxn>
                    <a:cxn ang="0">
                      <a:pos x="18" y="0"/>
                    </a:cxn>
                    <a:cxn ang="0">
                      <a:pos x="621" y="129"/>
                    </a:cxn>
                    <a:cxn ang="0">
                      <a:pos x="1179" y="503"/>
                    </a:cxn>
                    <a:cxn ang="0">
                      <a:pos x="1192" y="516"/>
                    </a:cxn>
                    <a:cxn ang="0">
                      <a:pos x="1148" y="1134"/>
                    </a:cxn>
                    <a:cxn ang="0">
                      <a:pos x="491" y="1210"/>
                    </a:cxn>
                  </a:cxnLst>
                  <a:rect l="0" t="0" r="r" b="b"/>
                  <a:pathLst>
                    <a:path w="1192" h="1210">
                      <a:moveTo>
                        <a:pt x="491" y="1210"/>
                      </a:moveTo>
                      <a:cubicBezTo>
                        <a:pt x="486" y="1205"/>
                        <a:pt x="486" y="1205"/>
                        <a:pt x="486" y="1205"/>
                      </a:cubicBezTo>
                      <a:cubicBezTo>
                        <a:pt x="353" y="1077"/>
                        <a:pt x="182" y="1001"/>
                        <a:pt x="0" y="987"/>
                      </a:cubicBezTo>
                      <a:cubicBezTo>
                        <a:pt x="405" y="486"/>
                        <a:pt x="405" y="486"/>
                        <a:pt x="405" y="486"/>
                      </a:cubicBezTo>
                      <a:cubicBezTo>
                        <a:pt x="418" y="470"/>
                        <a:pt x="418" y="470"/>
                        <a:pt x="418" y="470"/>
                      </a:cubicBezTo>
                      <a:cubicBezTo>
                        <a:pt x="404" y="454"/>
                        <a:pt x="404" y="454"/>
                        <a:pt x="404" y="454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233" y="8"/>
                        <a:pt x="435" y="52"/>
                        <a:pt x="621" y="129"/>
                      </a:cubicBezTo>
                      <a:cubicBezTo>
                        <a:pt x="823" y="212"/>
                        <a:pt x="1010" y="338"/>
                        <a:pt x="1179" y="503"/>
                      </a:cubicBezTo>
                      <a:cubicBezTo>
                        <a:pt x="1192" y="516"/>
                        <a:pt x="1192" y="516"/>
                        <a:pt x="1192" y="516"/>
                      </a:cubicBezTo>
                      <a:cubicBezTo>
                        <a:pt x="1148" y="1134"/>
                        <a:pt x="1148" y="1134"/>
                        <a:pt x="1148" y="1134"/>
                      </a:cubicBezTo>
                      <a:cubicBezTo>
                        <a:pt x="491" y="1210"/>
                        <a:pt x="491" y="1210"/>
                        <a:pt x="491" y="121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17" name="Freeform 62">
                  <a:extLst>
                    <a:ext uri="{FF2B5EF4-FFF2-40B4-BE49-F238E27FC236}">
                      <a16:creationId xmlns:a16="http://schemas.microsoft.com/office/drawing/2014/main" id="{F0880B07-ED0E-D7CB-5EB9-58E64E301C1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78868" y="2143674"/>
                  <a:ext cx="1591692" cy="2187987"/>
                </a:xfrm>
                <a:custGeom>
                  <a:avLst/>
                  <a:gdLst/>
                  <a:ahLst/>
                  <a:cxnLst>
                    <a:cxn ang="0">
                      <a:pos x="710" y="1623"/>
                    </a:cxn>
                    <a:cxn ang="0">
                      <a:pos x="195" y="1208"/>
                    </a:cxn>
                    <a:cxn ang="0">
                      <a:pos x="195" y="1201"/>
                    </a:cxn>
                    <a:cxn ang="0">
                      <a:pos x="0" y="692"/>
                    </a:cxn>
                    <a:cxn ang="0">
                      <a:pos x="640" y="618"/>
                    </a:cxn>
                    <a:cxn ang="0">
                      <a:pos x="661" y="615"/>
                    </a:cxn>
                    <a:cxn ang="0">
                      <a:pos x="663" y="595"/>
                    </a:cxn>
                    <a:cxn ang="0">
                      <a:pos x="705" y="0"/>
                    </a:cxn>
                    <a:cxn ang="0">
                      <a:pos x="1051" y="528"/>
                    </a:cxn>
                    <a:cxn ang="0">
                      <a:pos x="1181" y="1201"/>
                    </a:cxn>
                    <a:cxn ang="0">
                      <a:pos x="1181" y="1219"/>
                    </a:cxn>
                    <a:cxn ang="0">
                      <a:pos x="710" y="1623"/>
                    </a:cxn>
                  </a:cxnLst>
                  <a:rect l="0" t="0" r="r" b="b"/>
                  <a:pathLst>
                    <a:path w="1181" h="1623">
                      <a:moveTo>
                        <a:pt x="710" y="1623"/>
                      </a:moveTo>
                      <a:cubicBezTo>
                        <a:pt x="195" y="1208"/>
                        <a:pt x="195" y="1208"/>
                        <a:pt x="195" y="1208"/>
                      </a:cubicBezTo>
                      <a:cubicBezTo>
                        <a:pt x="195" y="1201"/>
                        <a:pt x="195" y="1201"/>
                        <a:pt x="195" y="1201"/>
                      </a:cubicBezTo>
                      <a:cubicBezTo>
                        <a:pt x="192" y="1012"/>
                        <a:pt x="124" y="833"/>
                        <a:pt x="0" y="692"/>
                      </a:cubicBezTo>
                      <a:cubicBezTo>
                        <a:pt x="640" y="618"/>
                        <a:pt x="640" y="618"/>
                        <a:pt x="640" y="618"/>
                      </a:cubicBezTo>
                      <a:cubicBezTo>
                        <a:pt x="661" y="615"/>
                        <a:pt x="661" y="615"/>
                        <a:pt x="661" y="615"/>
                      </a:cubicBezTo>
                      <a:cubicBezTo>
                        <a:pt x="663" y="595"/>
                        <a:pt x="663" y="595"/>
                        <a:pt x="663" y="595"/>
                      </a:cubicBezTo>
                      <a:cubicBezTo>
                        <a:pt x="705" y="0"/>
                        <a:pt x="705" y="0"/>
                        <a:pt x="705" y="0"/>
                      </a:cubicBezTo>
                      <a:cubicBezTo>
                        <a:pt x="856" y="161"/>
                        <a:pt x="972" y="338"/>
                        <a:pt x="1051" y="528"/>
                      </a:cubicBezTo>
                      <a:cubicBezTo>
                        <a:pt x="1136" y="734"/>
                        <a:pt x="1180" y="960"/>
                        <a:pt x="1181" y="1201"/>
                      </a:cubicBezTo>
                      <a:cubicBezTo>
                        <a:pt x="1181" y="1219"/>
                        <a:pt x="1181" y="1219"/>
                        <a:pt x="1181" y="1219"/>
                      </a:cubicBezTo>
                      <a:cubicBezTo>
                        <a:pt x="710" y="1623"/>
                        <a:pt x="710" y="1623"/>
                        <a:pt x="710" y="162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18" name="Freeform 64">
                  <a:extLst>
                    <a:ext uri="{FF2B5EF4-FFF2-40B4-BE49-F238E27FC236}">
                      <a16:creationId xmlns:a16="http://schemas.microsoft.com/office/drawing/2014/main" id="{AC0A5BE9-94CC-D897-8B6F-EB36527878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36612" y="3857440"/>
                  <a:ext cx="1633948" cy="1619862"/>
                </a:xfrm>
                <a:custGeom>
                  <a:avLst/>
                  <a:gdLst/>
                  <a:ahLst/>
                  <a:cxnLst>
                    <a:cxn ang="0">
                      <a:pos x="690" y="1201"/>
                    </a:cxn>
                    <a:cxn ang="0">
                      <a:pos x="72" y="1154"/>
                    </a:cxn>
                    <a:cxn ang="0">
                      <a:pos x="0" y="497"/>
                    </a:cxn>
                    <a:cxn ang="0">
                      <a:pos x="5" y="492"/>
                    </a:cxn>
                    <a:cxn ang="0">
                      <a:pos x="227" y="0"/>
                    </a:cxn>
                    <a:cxn ang="0">
                      <a:pos x="729" y="405"/>
                    </a:cxn>
                    <a:cxn ang="0">
                      <a:pos x="745" y="418"/>
                    </a:cxn>
                    <a:cxn ang="0">
                      <a:pos x="760" y="404"/>
                    </a:cxn>
                    <a:cxn ang="0">
                      <a:pos x="1214" y="17"/>
                    </a:cxn>
                    <a:cxn ang="0">
                      <a:pos x="1084" y="626"/>
                    </a:cxn>
                    <a:cxn ang="0">
                      <a:pos x="703" y="1188"/>
                    </a:cxn>
                    <a:cxn ang="0">
                      <a:pos x="690" y="1201"/>
                    </a:cxn>
                  </a:cxnLst>
                  <a:rect l="0" t="0" r="r" b="b"/>
                  <a:pathLst>
                    <a:path w="1214" h="1201">
                      <a:moveTo>
                        <a:pt x="690" y="1201"/>
                      </a:moveTo>
                      <a:cubicBezTo>
                        <a:pt x="72" y="1154"/>
                        <a:pt x="72" y="1154"/>
                        <a:pt x="72" y="1154"/>
                      </a:cubicBezTo>
                      <a:cubicBezTo>
                        <a:pt x="0" y="497"/>
                        <a:pt x="0" y="497"/>
                        <a:pt x="0" y="497"/>
                      </a:cubicBezTo>
                      <a:cubicBezTo>
                        <a:pt x="5" y="492"/>
                        <a:pt x="5" y="492"/>
                        <a:pt x="5" y="492"/>
                      </a:cubicBezTo>
                      <a:cubicBezTo>
                        <a:pt x="135" y="358"/>
                        <a:pt x="213" y="185"/>
                        <a:pt x="227" y="0"/>
                      </a:cubicBezTo>
                      <a:cubicBezTo>
                        <a:pt x="729" y="405"/>
                        <a:pt x="729" y="405"/>
                        <a:pt x="729" y="405"/>
                      </a:cubicBezTo>
                      <a:cubicBezTo>
                        <a:pt x="745" y="418"/>
                        <a:pt x="745" y="418"/>
                        <a:pt x="745" y="418"/>
                      </a:cubicBezTo>
                      <a:cubicBezTo>
                        <a:pt x="760" y="404"/>
                        <a:pt x="760" y="404"/>
                        <a:pt x="760" y="404"/>
                      </a:cubicBezTo>
                      <a:cubicBezTo>
                        <a:pt x="1214" y="17"/>
                        <a:pt x="1214" y="17"/>
                        <a:pt x="1214" y="17"/>
                      </a:cubicBezTo>
                      <a:cubicBezTo>
                        <a:pt x="1205" y="234"/>
                        <a:pt x="1162" y="439"/>
                        <a:pt x="1084" y="626"/>
                      </a:cubicBezTo>
                      <a:cubicBezTo>
                        <a:pt x="999" y="830"/>
                        <a:pt x="871" y="1019"/>
                        <a:pt x="703" y="1188"/>
                      </a:cubicBezTo>
                      <a:cubicBezTo>
                        <a:pt x="690" y="1201"/>
                        <a:pt x="690" y="1201"/>
                        <a:pt x="690" y="120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19" name="Freeform 66">
                  <a:extLst>
                    <a:ext uri="{FF2B5EF4-FFF2-40B4-BE49-F238E27FC236}">
                      <a16:creationId xmlns:a16="http://schemas.microsoft.com/office/drawing/2014/main" id="{2CBDA23B-FD70-11DC-2EC8-C276C0EA0E0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40720" y="4580509"/>
                  <a:ext cx="2159817" cy="1591691"/>
                </a:xfrm>
                <a:custGeom>
                  <a:avLst/>
                  <a:gdLst/>
                  <a:ahLst/>
                  <a:cxnLst>
                    <a:cxn ang="0">
                      <a:pos x="408" y="1178"/>
                    </a:cxn>
                    <a:cxn ang="0">
                      <a:pos x="0" y="711"/>
                    </a:cxn>
                    <a:cxn ang="0">
                      <a:pos x="409" y="192"/>
                    </a:cxn>
                    <a:cxn ang="0">
                      <a:pos x="417" y="192"/>
                    </a:cxn>
                    <a:cxn ang="0">
                      <a:pos x="914" y="0"/>
                    </a:cxn>
                    <a:cxn ang="0">
                      <a:pos x="984" y="641"/>
                    </a:cxn>
                    <a:cxn ang="0">
                      <a:pos x="987" y="662"/>
                    </a:cxn>
                    <a:cxn ang="0">
                      <a:pos x="1007" y="663"/>
                    </a:cxn>
                    <a:cxn ang="0">
                      <a:pos x="1602" y="709"/>
                    </a:cxn>
                    <a:cxn ang="0">
                      <a:pos x="1085" y="1046"/>
                    </a:cxn>
                    <a:cxn ang="0">
                      <a:pos x="426" y="1178"/>
                    </a:cxn>
                    <a:cxn ang="0">
                      <a:pos x="408" y="1178"/>
                    </a:cxn>
                  </a:cxnLst>
                  <a:rect l="0" t="0" r="r" b="b"/>
                  <a:pathLst>
                    <a:path w="1602" h="1178">
                      <a:moveTo>
                        <a:pt x="408" y="1178"/>
                      </a:moveTo>
                      <a:cubicBezTo>
                        <a:pt x="0" y="711"/>
                        <a:pt x="0" y="711"/>
                        <a:pt x="0" y="711"/>
                      </a:cubicBezTo>
                      <a:cubicBezTo>
                        <a:pt x="409" y="192"/>
                        <a:pt x="409" y="192"/>
                        <a:pt x="409" y="192"/>
                      </a:cubicBezTo>
                      <a:cubicBezTo>
                        <a:pt x="417" y="192"/>
                        <a:pt x="417" y="192"/>
                        <a:pt x="417" y="192"/>
                      </a:cubicBezTo>
                      <a:cubicBezTo>
                        <a:pt x="601" y="188"/>
                        <a:pt x="776" y="120"/>
                        <a:pt x="914" y="0"/>
                      </a:cubicBezTo>
                      <a:cubicBezTo>
                        <a:pt x="984" y="641"/>
                        <a:pt x="984" y="641"/>
                        <a:pt x="984" y="641"/>
                      </a:cubicBezTo>
                      <a:cubicBezTo>
                        <a:pt x="987" y="662"/>
                        <a:pt x="987" y="662"/>
                        <a:pt x="987" y="662"/>
                      </a:cubicBezTo>
                      <a:cubicBezTo>
                        <a:pt x="1007" y="663"/>
                        <a:pt x="1007" y="663"/>
                        <a:pt x="1007" y="663"/>
                      </a:cubicBezTo>
                      <a:cubicBezTo>
                        <a:pt x="1602" y="709"/>
                        <a:pt x="1602" y="709"/>
                        <a:pt x="1602" y="709"/>
                      </a:cubicBezTo>
                      <a:cubicBezTo>
                        <a:pt x="1444" y="855"/>
                        <a:pt x="1270" y="969"/>
                        <a:pt x="1085" y="1046"/>
                      </a:cubicBezTo>
                      <a:cubicBezTo>
                        <a:pt x="883" y="1130"/>
                        <a:pt x="662" y="1175"/>
                        <a:pt x="426" y="1178"/>
                      </a:cubicBezTo>
                      <a:cubicBezTo>
                        <a:pt x="408" y="1178"/>
                        <a:pt x="408" y="1178"/>
                        <a:pt x="408" y="117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A7A7"/>
                    </a:gs>
                    <a:gs pos="100000">
                      <a:srgbClr val="7C0D15"/>
                    </a:gs>
                    <a:gs pos="52000">
                      <a:srgbClr val="FF0000"/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20" name="Freeform 68">
                  <a:extLst>
                    <a:ext uri="{FF2B5EF4-FFF2-40B4-BE49-F238E27FC236}">
                      <a16:creationId xmlns:a16="http://schemas.microsoft.com/office/drawing/2014/main" id="{4D1936A7-EED5-72A6-EE3B-D711CE5F6D0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80993" y="4533558"/>
                  <a:ext cx="1633948" cy="1633947"/>
                </a:xfrm>
                <a:custGeom>
                  <a:avLst/>
                  <a:gdLst/>
                  <a:ahLst/>
                  <a:cxnLst>
                    <a:cxn ang="0">
                      <a:pos x="1201" y="1213"/>
                    </a:cxn>
                    <a:cxn ang="0">
                      <a:pos x="582" y="1087"/>
                    </a:cxn>
                    <a:cxn ang="0">
                      <a:pos x="13" y="705"/>
                    </a:cxn>
                    <a:cxn ang="0">
                      <a:pos x="0" y="692"/>
                    </a:cxn>
                    <a:cxn ang="0">
                      <a:pos x="47" y="73"/>
                    </a:cxn>
                    <a:cxn ang="0">
                      <a:pos x="704" y="0"/>
                    </a:cxn>
                    <a:cxn ang="0">
                      <a:pos x="709" y="5"/>
                    </a:cxn>
                    <a:cxn ang="0">
                      <a:pos x="1207" y="226"/>
                    </a:cxn>
                    <a:cxn ang="0">
                      <a:pos x="808" y="732"/>
                    </a:cxn>
                    <a:cxn ang="0">
                      <a:pos x="795" y="749"/>
                    </a:cxn>
                    <a:cxn ang="0">
                      <a:pos x="809" y="764"/>
                    </a:cxn>
                    <a:cxn ang="0">
                      <a:pos x="1201" y="1213"/>
                    </a:cxn>
                  </a:cxnLst>
                  <a:rect l="0" t="0" r="r" b="b"/>
                  <a:pathLst>
                    <a:path w="1207" h="1213">
                      <a:moveTo>
                        <a:pt x="1201" y="1213"/>
                      </a:moveTo>
                      <a:cubicBezTo>
                        <a:pt x="981" y="1207"/>
                        <a:pt x="773" y="1165"/>
                        <a:pt x="582" y="1087"/>
                      </a:cubicBezTo>
                      <a:cubicBezTo>
                        <a:pt x="376" y="1002"/>
                        <a:pt x="185" y="874"/>
                        <a:pt x="13" y="705"/>
                      </a:cubicBezTo>
                      <a:cubicBezTo>
                        <a:pt x="0" y="692"/>
                        <a:pt x="0" y="692"/>
                        <a:pt x="0" y="692"/>
                      </a:cubicBezTo>
                      <a:cubicBezTo>
                        <a:pt x="47" y="73"/>
                        <a:pt x="47" y="73"/>
                        <a:pt x="47" y="73"/>
                      </a:cubicBezTo>
                      <a:cubicBezTo>
                        <a:pt x="704" y="0"/>
                        <a:pt x="704" y="0"/>
                        <a:pt x="704" y="0"/>
                      </a:cubicBezTo>
                      <a:cubicBezTo>
                        <a:pt x="709" y="5"/>
                        <a:pt x="709" y="5"/>
                        <a:pt x="709" y="5"/>
                      </a:cubicBezTo>
                      <a:cubicBezTo>
                        <a:pt x="845" y="137"/>
                        <a:pt x="1020" y="214"/>
                        <a:pt x="1207" y="226"/>
                      </a:cubicBezTo>
                      <a:cubicBezTo>
                        <a:pt x="808" y="732"/>
                        <a:pt x="808" y="732"/>
                        <a:pt x="808" y="732"/>
                      </a:cubicBezTo>
                      <a:cubicBezTo>
                        <a:pt x="795" y="749"/>
                        <a:pt x="795" y="749"/>
                        <a:pt x="795" y="749"/>
                      </a:cubicBezTo>
                      <a:cubicBezTo>
                        <a:pt x="809" y="764"/>
                        <a:pt x="809" y="764"/>
                        <a:pt x="809" y="764"/>
                      </a:cubicBezTo>
                      <a:cubicBezTo>
                        <a:pt x="1201" y="1213"/>
                        <a:pt x="1201" y="1213"/>
                        <a:pt x="1201" y="121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21" name="Freeform 70">
                  <a:extLst>
                    <a:ext uri="{FF2B5EF4-FFF2-40B4-BE49-F238E27FC236}">
                      <a16:creationId xmlns:a16="http://schemas.microsoft.com/office/drawing/2014/main" id="{AAD65058-1F61-6116-0CAB-516C52F90D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86095" y="2092026"/>
                  <a:ext cx="1629253" cy="1619862"/>
                </a:xfrm>
                <a:custGeom>
                  <a:avLst/>
                  <a:gdLst/>
                  <a:ahLst/>
                  <a:cxnLst>
                    <a:cxn ang="0">
                      <a:pos x="987" y="1201"/>
                    </a:cxn>
                    <a:cxn ang="0">
                      <a:pos x="480" y="804"/>
                    </a:cxn>
                    <a:cxn ang="0">
                      <a:pos x="464" y="791"/>
                    </a:cxn>
                    <a:cxn ang="0">
                      <a:pos x="448" y="804"/>
                    </a:cxn>
                    <a:cxn ang="0">
                      <a:pos x="0" y="1198"/>
                    </a:cxn>
                    <a:cxn ang="0">
                      <a:pos x="125" y="580"/>
                    </a:cxn>
                    <a:cxn ang="0">
                      <a:pos x="501" y="14"/>
                    </a:cxn>
                    <a:cxn ang="0">
                      <a:pos x="514" y="0"/>
                    </a:cxn>
                    <a:cxn ang="0">
                      <a:pos x="1132" y="43"/>
                    </a:cxn>
                    <a:cxn ang="0">
                      <a:pos x="1210" y="699"/>
                    </a:cxn>
                    <a:cxn ang="0">
                      <a:pos x="1205" y="705"/>
                    </a:cxn>
                    <a:cxn ang="0">
                      <a:pos x="987" y="1201"/>
                    </a:cxn>
                  </a:cxnLst>
                  <a:rect l="0" t="0" r="r" b="b"/>
                  <a:pathLst>
                    <a:path w="1210" h="1201">
                      <a:moveTo>
                        <a:pt x="987" y="1201"/>
                      </a:moveTo>
                      <a:cubicBezTo>
                        <a:pt x="480" y="804"/>
                        <a:pt x="480" y="804"/>
                        <a:pt x="480" y="804"/>
                      </a:cubicBezTo>
                      <a:cubicBezTo>
                        <a:pt x="464" y="791"/>
                        <a:pt x="464" y="791"/>
                        <a:pt x="464" y="791"/>
                      </a:cubicBezTo>
                      <a:cubicBezTo>
                        <a:pt x="448" y="804"/>
                        <a:pt x="448" y="804"/>
                        <a:pt x="448" y="804"/>
                      </a:cubicBezTo>
                      <a:cubicBezTo>
                        <a:pt x="0" y="1198"/>
                        <a:pt x="0" y="1198"/>
                        <a:pt x="0" y="1198"/>
                      </a:cubicBezTo>
                      <a:cubicBezTo>
                        <a:pt x="6" y="978"/>
                        <a:pt x="48" y="770"/>
                        <a:pt x="125" y="580"/>
                      </a:cubicBezTo>
                      <a:cubicBezTo>
                        <a:pt x="208" y="375"/>
                        <a:pt x="334" y="185"/>
                        <a:pt x="501" y="14"/>
                      </a:cubicBezTo>
                      <a:cubicBezTo>
                        <a:pt x="514" y="0"/>
                        <a:pt x="514" y="0"/>
                        <a:pt x="514" y="0"/>
                      </a:cubicBezTo>
                      <a:cubicBezTo>
                        <a:pt x="1132" y="43"/>
                        <a:pt x="1132" y="43"/>
                        <a:pt x="1132" y="43"/>
                      </a:cubicBezTo>
                      <a:cubicBezTo>
                        <a:pt x="1210" y="699"/>
                        <a:pt x="1210" y="699"/>
                        <a:pt x="1210" y="699"/>
                      </a:cubicBezTo>
                      <a:cubicBezTo>
                        <a:pt x="1205" y="705"/>
                        <a:pt x="1205" y="705"/>
                        <a:pt x="1205" y="705"/>
                      </a:cubicBezTo>
                      <a:cubicBezTo>
                        <a:pt x="1075" y="840"/>
                        <a:pt x="999" y="1015"/>
                        <a:pt x="987" y="120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22" name="Freeform 72">
                  <a:extLst>
                    <a:ext uri="{FF2B5EF4-FFF2-40B4-BE49-F238E27FC236}">
                      <a16:creationId xmlns:a16="http://schemas.microsoft.com/office/drawing/2014/main" id="{96BC2E66-3B67-0000-2D44-B70B801FEE9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81400" y="3242362"/>
                  <a:ext cx="1591692" cy="2159816"/>
                </a:xfrm>
                <a:custGeom>
                  <a:avLst/>
                  <a:gdLst/>
                  <a:ahLst/>
                  <a:cxnLst>
                    <a:cxn ang="0">
                      <a:pos x="472" y="1600"/>
                    </a:cxn>
                    <a:cxn ang="0">
                      <a:pos x="133" y="1084"/>
                    </a:cxn>
                    <a:cxn ang="0">
                      <a:pos x="1" y="427"/>
                    </a:cxn>
                    <a:cxn ang="0">
                      <a:pos x="0" y="409"/>
                    </a:cxn>
                    <a:cxn ang="0">
                      <a:pos x="466" y="0"/>
                    </a:cxn>
                    <a:cxn ang="0">
                      <a:pos x="987" y="407"/>
                    </a:cxn>
                    <a:cxn ang="0">
                      <a:pos x="987" y="415"/>
                    </a:cxn>
                    <a:cxn ang="0">
                      <a:pos x="1179" y="912"/>
                    </a:cxn>
                    <a:cxn ang="0">
                      <a:pos x="538" y="983"/>
                    </a:cxn>
                    <a:cxn ang="0">
                      <a:pos x="518" y="985"/>
                    </a:cxn>
                    <a:cxn ang="0">
                      <a:pos x="516" y="1006"/>
                    </a:cxn>
                    <a:cxn ang="0">
                      <a:pos x="472" y="1600"/>
                    </a:cxn>
                  </a:cxnLst>
                  <a:rect l="0" t="0" r="r" b="b"/>
                  <a:pathLst>
                    <a:path w="1179" h="1600">
                      <a:moveTo>
                        <a:pt x="472" y="1600"/>
                      </a:moveTo>
                      <a:cubicBezTo>
                        <a:pt x="325" y="1443"/>
                        <a:pt x="211" y="1270"/>
                        <a:pt x="133" y="1084"/>
                      </a:cubicBezTo>
                      <a:cubicBezTo>
                        <a:pt x="49" y="883"/>
                        <a:pt x="4" y="662"/>
                        <a:pt x="1" y="427"/>
                      </a:cubicBezTo>
                      <a:cubicBezTo>
                        <a:pt x="0" y="409"/>
                        <a:pt x="0" y="409"/>
                        <a:pt x="0" y="409"/>
                      </a:cubicBezTo>
                      <a:cubicBezTo>
                        <a:pt x="466" y="0"/>
                        <a:pt x="466" y="0"/>
                        <a:pt x="466" y="0"/>
                      </a:cubicBezTo>
                      <a:cubicBezTo>
                        <a:pt x="987" y="407"/>
                        <a:pt x="987" y="407"/>
                        <a:pt x="987" y="407"/>
                      </a:cubicBezTo>
                      <a:cubicBezTo>
                        <a:pt x="987" y="415"/>
                        <a:pt x="987" y="415"/>
                        <a:pt x="987" y="415"/>
                      </a:cubicBezTo>
                      <a:cubicBezTo>
                        <a:pt x="991" y="599"/>
                        <a:pt x="1059" y="773"/>
                        <a:pt x="1179" y="912"/>
                      </a:cubicBezTo>
                      <a:cubicBezTo>
                        <a:pt x="538" y="983"/>
                        <a:pt x="538" y="983"/>
                        <a:pt x="538" y="983"/>
                      </a:cubicBezTo>
                      <a:cubicBezTo>
                        <a:pt x="518" y="985"/>
                        <a:pt x="518" y="985"/>
                        <a:pt x="518" y="985"/>
                      </a:cubicBezTo>
                      <a:cubicBezTo>
                        <a:pt x="516" y="1006"/>
                        <a:pt x="516" y="1006"/>
                        <a:pt x="516" y="1006"/>
                      </a:cubicBezTo>
                      <a:cubicBezTo>
                        <a:pt x="472" y="1600"/>
                        <a:pt x="472" y="1600"/>
                        <a:pt x="472" y="160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</p:grpSp>
          <p:sp>
            <p:nvSpPr>
              <p:cNvPr id="5" name="Metin kutusu 4">
                <a:extLst>
                  <a:ext uri="{FF2B5EF4-FFF2-40B4-BE49-F238E27FC236}">
                    <a16:creationId xmlns:a16="http://schemas.microsoft.com/office/drawing/2014/main" id="{D981B399-61D2-DA16-64BA-ADF2CB6F216C}"/>
                  </a:ext>
                </a:extLst>
              </p:cNvPr>
              <p:cNvSpPr txBox="1"/>
              <p:nvPr/>
            </p:nvSpPr>
            <p:spPr>
              <a:xfrm>
                <a:off x="6358400" y="1911051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" name="Metin kutusu 5">
                <a:extLst>
                  <a:ext uri="{FF2B5EF4-FFF2-40B4-BE49-F238E27FC236}">
                    <a16:creationId xmlns:a16="http://schemas.microsoft.com/office/drawing/2014/main" id="{17286C51-F0C3-C1D7-5824-AC8D988EE0C0}"/>
                  </a:ext>
                </a:extLst>
              </p:cNvPr>
              <p:cNvSpPr txBox="1"/>
              <p:nvPr/>
            </p:nvSpPr>
            <p:spPr>
              <a:xfrm>
                <a:off x="5208577" y="1724153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" name="Metin kutusu 6">
                <a:extLst>
                  <a:ext uri="{FF2B5EF4-FFF2-40B4-BE49-F238E27FC236}">
                    <a16:creationId xmlns:a16="http://schemas.microsoft.com/office/drawing/2014/main" id="{34A45011-4B1B-B17B-9332-8102921C65D0}"/>
                  </a:ext>
                </a:extLst>
              </p:cNvPr>
              <p:cNvSpPr txBox="1"/>
              <p:nvPr/>
            </p:nvSpPr>
            <p:spPr>
              <a:xfrm>
                <a:off x="7127552" y="2988438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" name="Metin kutusu 7">
                <a:extLst>
                  <a:ext uri="{FF2B5EF4-FFF2-40B4-BE49-F238E27FC236}">
                    <a16:creationId xmlns:a16="http://schemas.microsoft.com/office/drawing/2014/main" id="{7763D18F-143F-66F3-E60A-26A44053FB33}"/>
                  </a:ext>
                </a:extLst>
              </p:cNvPr>
              <p:cNvSpPr txBox="1"/>
              <p:nvPr/>
            </p:nvSpPr>
            <p:spPr>
              <a:xfrm>
                <a:off x="6812001" y="4433372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" name="Metin kutusu 8">
                <a:extLst>
                  <a:ext uri="{FF2B5EF4-FFF2-40B4-BE49-F238E27FC236}">
                    <a16:creationId xmlns:a16="http://schemas.microsoft.com/office/drawing/2014/main" id="{D3A7A981-4C33-B23D-C79A-37961469A8F6}"/>
                  </a:ext>
                </a:extLst>
              </p:cNvPr>
              <p:cNvSpPr txBox="1"/>
              <p:nvPr/>
            </p:nvSpPr>
            <p:spPr>
              <a:xfrm>
                <a:off x="5705149" y="5098859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" name="Metin kutusu 9">
                <a:extLst>
                  <a:ext uri="{FF2B5EF4-FFF2-40B4-BE49-F238E27FC236}">
                    <a16:creationId xmlns:a16="http://schemas.microsoft.com/office/drawing/2014/main" id="{173F848B-E477-6A27-4A5A-3597A6D2BA7B}"/>
                  </a:ext>
                </a:extLst>
              </p:cNvPr>
              <p:cNvSpPr txBox="1"/>
              <p:nvPr/>
            </p:nvSpPr>
            <p:spPr>
              <a:xfrm>
                <a:off x="4295786" y="4786086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" name="Metin kutusu 10">
                <a:extLst>
                  <a:ext uri="{FF2B5EF4-FFF2-40B4-BE49-F238E27FC236}">
                    <a16:creationId xmlns:a16="http://schemas.microsoft.com/office/drawing/2014/main" id="{D621EE36-33D9-E90D-3D49-384D3B8EB510}"/>
                  </a:ext>
                </a:extLst>
              </p:cNvPr>
              <p:cNvSpPr txBox="1"/>
              <p:nvPr/>
            </p:nvSpPr>
            <p:spPr>
              <a:xfrm>
                <a:off x="3576156" y="3581064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" name="Metin kutusu 11">
                <a:extLst>
                  <a:ext uri="{FF2B5EF4-FFF2-40B4-BE49-F238E27FC236}">
                    <a16:creationId xmlns:a16="http://schemas.microsoft.com/office/drawing/2014/main" id="{A93926C5-13BA-5DB3-A0E2-BDCB8C4E48A0}"/>
                  </a:ext>
                </a:extLst>
              </p:cNvPr>
              <p:cNvSpPr txBox="1"/>
              <p:nvPr/>
            </p:nvSpPr>
            <p:spPr>
              <a:xfrm>
                <a:off x="3887314" y="2270539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" name="Metin kutusu 12">
                <a:extLst>
                  <a:ext uri="{FF2B5EF4-FFF2-40B4-BE49-F238E27FC236}">
                    <a16:creationId xmlns:a16="http://schemas.microsoft.com/office/drawing/2014/main" id="{9AFEEEE2-DFA7-97C1-E1BF-26DF0556EC3C}"/>
                  </a:ext>
                </a:extLst>
              </p:cNvPr>
              <p:cNvSpPr txBox="1"/>
              <p:nvPr/>
            </p:nvSpPr>
            <p:spPr>
              <a:xfrm>
                <a:off x="5239993" y="3220885"/>
                <a:ext cx="125191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000" b="1" dirty="0">
                    <a:solidFill>
                      <a:srgbClr val="2C2C2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" panose="020B0502040204020203" pitchFamily="34" charset="0"/>
                    <a:cs typeface="Arial" panose="020B0604020202020204" pitchFamily="34" charset="0"/>
                  </a:rPr>
                  <a:t>LOREM IPSUM</a:t>
                </a:r>
              </a:p>
            </p:txBody>
          </p:sp>
        </p:grpSp>
        <p:cxnSp>
          <p:nvCxnSpPr>
            <p:cNvPr id="23" name="Straight Connector 30">
              <a:extLst>
                <a:ext uri="{FF2B5EF4-FFF2-40B4-BE49-F238E27FC236}">
                  <a16:creationId xmlns:a16="http://schemas.microsoft.com/office/drawing/2014/main" id="{448D8759-AEE5-DCD4-8894-35457D449B27}"/>
                </a:ext>
              </a:extLst>
            </p:cNvPr>
            <p:cNvCxnSpPr/>
            <p:nvPr/>
          </p:nvCxnSpPr>
          <p:spPr>
            <a:xfrm>
              <a:off x="6096000" y="6300905"/>
              <a:ext cx="2667000" cy="1588"/>
            </a:xfrm>
            <a:prstGeom prst="line">
              <a:avLst/>
            </a:prstGeom>
            <a:noFill/>
            <a:ln w="9525" cap="flat" cmpd="sng" algn="ctr">
              <a:solidFill>
                <a:srgbClr val="FFFFFF"/>
              </a:solidFill>
              <a:prstDash val="solid"/>
            </a:ln>
            <a:effectLst/>
          </p:spPr>
        </p:cxnSp>
        <p:sp>
          <p:nvSpPr>
            <p:cNvPr id="24" name="Metin kutusu 23">
              <a:extLst>
                <a:ext uri="{FF2B5EF4-FFF2-40B4-BE49-F238E27FC236}">
                  <a16:creationId xmlns:a16="http://schemas.microsoft.com/office/drawing/2014/main" id="{AD8C0228-EDA4-AD6C-13E6-FBC4869B2811}"/>
                </a:ext>
              </a:extLst>
            </p:cNvPr>
            <p:cNvSpPr txBox="1"/>
            <p:nvPr/>
          </p:nvSpPr>
          <p:spPr>
            <a:xfrm>
              <a:off x="7258050" y="6018884"/>
              <a:ext cx="15206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r-TR" sz="1400" b="1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hnschrift" panose="020B0502040204020203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hnschrift" panose="020B0502040204020203" pitchFamily="34" charset="0"/>
                  <a:cs typeface="Arial" panose="020B0604020202020204" pitchFamily="34" charset="0"/>
                </a:rPr>
                <a:t> </a:t>
              </a:r>
              <a:r>
                <a:rPr lang="tr-TR" sz="1400" b="1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hnschrift" panose="020B0502040204020203" pitchFamily="34" charset="0"/>
                  <a:cs typeface="Arial" panose="020B0604020202020204" pitchFamily="34" charset="0"/>
                </a:rPr>
                <a:t>Ipsum</a:t>
              </a:r>
              <a:endParaRPr lang="tr-TR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Metin kutusu 24">
              <a:extLst>
                <a:ext uri="{FF2B5EF4-FFF2-40B4-BE49-F238E27FC236}">
                  <a16:creationId xmlns:a16="http://schemas.microsoft.com/office/drawing/2014/main" id="{46374618-4853-76D5-6DBD-CC2DAB512291}"/>
                </a:ext>
              </a:extLst>
            </p:cNvPr>
            <p:cNvSpPr txBox="1"/>
            <p:nvPr/>
          </p:nvSpPr>
          <p:spPr>
            <a:xfrm>
              <a:off x="7243996" y="6307352"/>
              <a:ext cx="15206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r-TR" sz="1200" dirty="0" err="1">
                  <a:solidFill>
                    <a:schemeClr val="bg1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Lorem</a:t>
              </a:r>
              <a:r>
                <a:rPr lang="tr-TR" sz="1200" dirty="0">
                  <a:solidFill>
                    <a:schemeClr val="bg1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 </a:t>
              </a:r>
              <a:r>
                <a:rPr lang="tr-TR" sz="1200" dirty="0" err="1">
                  <a:solidFill>
                    <a:schemeClr val="bg1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Ipsum</a:t>
              </a:r>
              <a:endParaRPr lang="tr-TR" sz="1200" dirty="0">
                <a:solidFill>
                  <a:schemeClr val="bg1"/>
                </a:solidFill>
                <a:latin typeface="Bahnschrift" panose="020B0502040204020203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643780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ED4A46C3-20B1-2807-D1E6-9E45197CB267}"/>
              </a:ext>
            </a:extLst>
          </p:cNvPr>
          <p:cNvSpPr txBox="1"/>
          <p:nvPr/>
        </p:nvSpPr>
        <p:spPr>
          <a:xfrm>
            <a:off x="7721063" y="500513"/>
            <a:ext cx="4356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cs typeface="Arial" panose="020B0604020202020204" pitchFamily="34" charset="0"/>
              </a:rPr>
              <a:t>BAŞLIK</a:t>
            </a:r>
          </a:p>
        </p:txBody>
      </p:sp>
      <p:grpSp>
        <p:nvGrpSpPr>
          <p:cNvPr id="26" name="Grup 25">
            <a:extLst>
              <a:ext uri="{FF2B5EF4-FFF2-40B4-BE49-F238E27FC236}">
                <a16:creationId xmlns:a16="http://schemas.microsoft.com/office/drawing/2014/main" id="{54957229-2A3A-7FDD-0207-94E2DBFD3913}"/>
              </a:ext>
            </a:extLst>
          </p:cNvPr>
          <p:cNvGrpSpPr/>
          <p:nvPr/>
        </p:nvGrpSpPr>
        <p:grpSpPr>
          <a:xfrm>
            <a:off x="1706299" y="1495756"/>
            <a:ext cx="6784281" cy="4793852"/>
            <a:chOff x="1706299" y="1495756"/>
            <a:chExt cx="6784281" cy="4793852"/>
          </a:xfrm>
        </p:grpSpPr>
        <p:grpSp>
          <p:nvGrpSpPr>
            <p:cNvPr id="2" name="Grup 1">
              <a:extLst>
                <a:ext uri="{FF2B5EF4-FFF2-40B4-BE49-F238E27FC236}">
                  <a16:creationId xmlns:a16="http://schemas.microsoft.com/office/drawing/2014/main" id="{B1F9D405-3BD2-DBD7-2F59-A00C809A974B}"/>
                </a:ext>
              </a:extLst>
            </p:cNvPr>
            <p:cNvGrpSpPr/>
            <p:nvPr/>
          </p:nvGrpSpPr>
          <p:grpSpPr>
            <a:xfrm>
              <a:off x="3701420" y="1495756"/>
              <a:ext cx="4789160" cy="4793852"/>
              <a:chOff x="3492500" y="1197373"/>
              <a:chExt cx="4789160" cy="4793852"/>
            </a:xfrm>
          </p:grpSpPr>
          <p:grpSp>
            <p:nvGrpSpPr>
              <p:cNvPr id="4" name="Grup 3">
                <a:extLst>
                  <a:ext uri="{FF2B5EF4-FFF2-40B4-BE49-F238E27FC236}">
                    <a16:creationId xmlns:a16="http://schemas.microsoft.com/office/drawing/2014/main" id="{AB005C62-C628-B4F0-60A1-DF1E0CC01E5C}"/>
                  </a:ext>
                </a:extLst>
              </p:cNvPr>
              <p:cNvGrpSpPr/>
              <p:nvPr/>
            </p:nvGrpSpPr>
            <p:grpSpPr>
              <a:xfrm>
                <a:off x="3492500" y="1197373"/>
                <a:ext cx="4789160" cy="4793852"/>
                <a:chOff x="3581400" y="1378348"/>
                <a:chExt cx="4789160" cy="4793852"/>
              </a:xfrm>
            </p:grpSpPr>
            <p:sp>
              <p:nvSpPr>
                <p:cNvPr id="14" name="Oval 13">
                  <a:extLst>
                    <a:ext uri="{FF2B5EF4-FFF2-40B4-BE49-F238E27FC236}">
                      <a16:creationId xmlns:a16="http://schemas.microsoft.com/office/drawing/2014/main" id="{DAED7833-883D-A50F-2EA2-26B5F94AB738}"/>
                    </a:ext>
                  </a:extLst>
                </p:cNvPr>
                <p:cNvSpPr/>
                <p:nvPr/>
              </p:nvSpPr>
              <p:spPr>
                <a:xfrm>
                  <a:off x="4760520" y="2518055"/>
                  <a:ext cx="2420186" cy="253710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/>
                    </a:gs>
                    <a:gs pos="40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1"/>
                    </a:gs>
                    <a:gs pos="79000">
                      <a:schemeClr val="bg2">
                        <a:lumMod val="90000"/>
                      </a:schemeClr>
                    </a:gs>
                  </a:gsLst>
                  <a:lin ang="2700000" scaled="1"/>
                  <a:tileRect/>
                </a:gradFill>
                <a:effectLst>
                  <a:outerShdw blurRad="63500" sx="132000" sy="132000" algn="ctr" rotWithShape="0">
                    <a:schemeClr val="bg1">
                      <a:alpha val="40000"/>
                    </a:schemeClr>
                  </a:outerShdw>
                </a:effectLst>
                <a:scene3d>
                  <a:camera prst="orthographicFront"/>
                  <a:lightRig rig="threePt" dir="t"/>
                </a:scene3d>
                <a:sp3d extrusionH="952500">
                  <a:bevelT w="952500" h="952500" prst="softRound"/>
                  <a:bevelB w="952500" h="952500"/>
                </a:sp3d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15" name="Freeform 58">
                  <a:extLst>
                    <a:ext uri="{FF2B5EF4-FFF2-40B4-BE49-F238E27FC236}">
                      <a16:creationId xmlns:a16="http://schemas.microsoft.com/office/drawing/2014/main" id="{0E6104DE-7B02-4BAF-62E5-1DB5898F373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42031" y="1378348"/>
                  <a:ext cx="2192684" cy="1596386"/>
                </a:xfrm>
                <a:custGeom>
                  <a:avLst/>
                  <a:gdLst/>
                  <a:ahLst/>
                  <a:cxnLst>
                    <a:cxn ang="0">
                      <a:pos x="693" y="1182"/>
                    </a:cxn>
                    <a:cxn ang="0">
                      <a:pos x="618" y="542"/>
                    </a:cxn>
                    <a:cxn ang="0">
                      <a:pos x="615" y="522"/>
                    </a:cxn>
                    <a:cxn ang="0">
                      <a:pos x="595" y="520"/>
                    </a:cxn>
                    <a:cxn ang="0">
                      <a:pos x="0" y="480"/>
                    </a:cxn>
                    <a:cxn ang="0">
                      <a:pos x="530" y="131"/>
                    </a:cxn>
                    <a:cxn ang="0">
                      <a:pos x="1207" y="0"/>
                    </a:cxn>
                    <a:cxn ang="0">
                      <a:pos x="1226" y="0"/>
                    </a:cxn>
                    <a:cxn ang="0">
                      <a:pos x="1628" y="472"/>
                    </a:cxn>
                    <a:cxn ang="0">
                      <a:pos x="1212" y="987"/>
                    </a:cxn>
                    <a:cxn ang="0">
                      <a:pos x="1205" y="987"/>
                    </a:cxn>
                    <a:cxn ang="0">
                      <a:pos x="693" y="1182"/>
                    </a:cxn>
                  </a:cxnLst>
                  <a:rect l="0" t="0" r="r" b="b"/>
                  <a:pathLst>
                    <a:path w="1628" h="1182">
                      <a:moveTo>
                        <a:pt x="693" y="1182"/>
                      </a:moveTo>
                      <a:cubicBezTo>
                        <a:pt x="618" y="542"/>
                        <a:pt x="618" y="542"/>
                        <a:pt x="618" y="542"/>
                      </a:cubicBezTo>
                      <a:cubicBezTo>
                        <a:pt x="615" y="522"/>
                        <a:pt x="615" y="522"/>
                        <a:pt x="615" y="522"/>
                      </a:cubicBezTo>
                      <a:cubicBezTo>
                        <a:pt x="595" y="520"/>
                        <a:pt x="595" y="520"/>
                        <a:pt x="595" y="520"/>
                      </a:cubicBezTo>
                      <a:cubicBezTo>
                        <a:pt x="0" y="480"/>
                        <a:pt x="0" y="480"/>
                        <a:pt x="0" y="480"/>
                      </a:cubicBezTo>
                      <a:cubicBezTo>
                        <a:pt x="161" y="327"/>
                        <a:pt x="339" y="210"/>
                        <a:pt x="530" y="131"/>
                      </a:cubicBezTo>
                      <a:cubicBezTo>
                        <a:pt x="737" y="45"/>
                        <a:pt x="965" y="1"/>
                        <a:pt x="1207" y="0"/>
                      </a:cubicBezTo>
                      <a:cubicBezTo>
                        <a:pt x="1226" y="0"/>
                        <a:pt x="1226" y="0"/>
                        <a:pt x="1226" y="0"/>
                      </a:cubicBezTo>
                      <a:cubicBezTo>
                        <a:pt x="1628" y="472"/>
                        <a:pt x="1628" y="472"/>
                        <a:pt x="1628" y="472"/>
                      </a:cubicBezTo>
                      <a:cubicBezTo>
                        <a:pt x="1212" y="987"/>
                        <a:pt x="1212" y="987"/>
                        <a:pt x="1212" y="987"/>
                      </a:cubicBezTo>
                      <a:cubicBezTo>
                        <a:pt x="1205" y="987"/>
                        <a:pt x="1205" y="987"/>
                        <a:pt x="1205" y="987"/>
                      </a:cubicBezTo>
                      <a:cubicBezTo>
                        <a:pt x="1015" y="989"/>
                        <a:pt x="835" y="1058"/>
                        <a:pt x="693" y="118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16" name="Freeform 60">
                  <a:extLst>
                    <a:ext uri="{FF2B5EF4-FFF2-40B4-BE49-F238E27FC236}">
                      <a16:creationId xmlns:a16="http://schemas.microsoft.com/office/drawing/2014/main" id="{7B3C8994-5412-FA82-AD74-FEF0704A90B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60494" y="1383043"/>
                  <a:ext cx="1605777" cy="1633947"/>
                </a:xfrm>
                <a:custGeom>
                  <a:avLst/>
                  <a:gdLst/>
                  <a:ahLst/>
                  <a:cxnLst>
                    <a:cxn ang="0">
                      <a:pos x="491" y="1210"/>
                    </a:cxn>
                    <a:cxn ang="0">
                      <a:pos x="486" y="1205"/>
                    </a:cxn>
                    <a:cxn ang="0">
                      <a:pos x="0" y="987"/>
                    </a:cxn>
                    <a:cxn ang="0">
                      <a:pos x="405" y="486"/>
                    </a:cxn>
                    <a:cxn ang="0">
                      <a:pos x="418" y="470"/>
                    </a:cxn>
                    <a:cxn ang="0">
                      <a:pos x="404" y="454"/>
                    </a:cxn>
                    <a:cxn ang="0">
                      <a:pos x="18" y="0"/>
                    </a:cxn>
                    <a:cxn ang="0">
                      <a:pos x="621" y="129"/>
                    </a:cxn>
                    <a:cxn ang="0">
                      <a:pos x="1179" y="503"/>
                    </a:cxn>
                    <a:cxn ang="0">
                      <a:pos x="1192" y="516"/>
                    </a:cxn>
                    <a:cxn ang="0">
                      <a:pos x="1148" y="1134"/>
                    </a:cxn>
                    <a:cxn ang="0">
                      <a:pos x="491" y="1210"/>
                    </a:cxn>
                  </a:cxnLst>
                  <a:rect l="0" t="0" r="r" b="b"/>
                  <a:pathLst>
                    <a:path w="1192" h="1210">
                      <a:moveTo>
                        <a:pt x="491" y="1210"/>
                      </a:moveTo>
                      <a:cubicBezTo>
                        <a:pt x="486" y="1205"/>
                        <a:pt x="486" y="1205"/>
                        <a:pt x="486" y="1205"/>
                      </a:cubicBezTo>
                      <a:cubicBezTo>
                        <a:pt x="353" y="1077"/>
                        <a:pt x="182" y="1001"/>
                        <a:pt x="0" y="987"/>
                      </a:cubicBezTo>
                      <a:cubicBezTo>
                        <a:pt x="405" y="486"/>
                        <a:pt x="405" y="486"/>
                        <a:pt x="405" y="486"/>
                      </a:cubicBezTo>
                      <a:cubicBezTo>
                        <a:pt x="418" y="470"/>
                        <a:pt x="418" y="470"/>
                        <a:pt x="418" y="470"/>
                      </a:cubicBezTo>
                      <a:cubicBezTo>
                        <a:pt x="404" y="454"/>
                        <a:pt x="404" y="454"/>
                        <a:pt x="404" y="454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233" y="8"/>
                        <a:pt x="435" y="52"/>
                        <a:pt x="621" y="129"/>
                      </a:cubicBezTo>
                      <a:cubicBezTo>
                        <a:pt x="823" y="212"/>
                        <a:pt x="1010" y="338"/>
                        <a:pt x="1179" y="503"/>
                      </a:cubicBezTo>
                      <a:cubicBezTo>
                        <a:pt x="1192" y="516"/>
                        <a:pt x="1192" y="516"/>
                        <a:pt x="1192" y="516"/>
                      </a:cubicBezTo>
                      <a:cubicBezTo>
                        <a:pt x="1148" y="1134"/>
                        <a:pt x="1148" y="1134"/>
                        <a:pt x="1148" y="1134"/>
                      </a:cubicBezTo>
                      <a:cubicBezTo>
                        <a:pt x="491" y="1210"/>
                        <a:pt x="491" y="1210"/>
                        <a:pt x="491" y="121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17" name="Freeform 62">
                  <a:extLst>
                    <a:ext uri="{FF2B5EF4-FFF2-40B4-BE49-F238E27FC236}">
                      <a16:creationId xmlns:a16="http://schemas.microsoft.com/office/drawing/2014/main" id="{F0880B07-ED0E-D7CB-5EB9-58E64E301C1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78868" y="2143674"/>
                  <a:ext cx="1591692" cy="2187987"/>
                </a:xfrm>
                <a:custGeom>
                  <a:avLst/>
                  <a:gdLst/>
                  <a:ahLst/>
                  <a:cxnLst>
                    <a:cxn ang="0">
                      <a:pos x="710" y="1623"/>
                    </a:cxn>
                    <a:cxn ang="0">
                      <a:pos x="195" y="1208"/>
                    </a:cxn>
                    <a:cxn ang="0">
                      <a:pos x="195" y="1201"/>
                    </a:cxn>
                    <a:cxn ang="0">
                      <a:pos x="0" y="692"/>
                    </a:cxn>
                    <a:cxn ang="0">
                      <a:pos x="640" y="618"/>
                    </a:cxn>
                    <a:cxn ang="0">
                      <a:pos x="661" y="615"/>
                    </a:cxn>
                    <a:cxn ang="0">
                      <a:pos x="663" y="595"/>
                    </a:cxn>
                    <a:cxn ang="0">
                      <a:pos x="705" y="0"/>
                    </a:cxn>
                    <a:cxn ang="0">
                      <a:pos x="1051" y="528"/>
                    </a:cxn>
                    <a:cxn ang="0">
                      <a:pos x="1181" y="1201"/>
                    </a:cxn>
                    <a:cxn ang="0">
                      <a:pos x="1181" y="1219"/>
                    </a:cxn>
                    <a:cxn ang="0">
                      <a:pos x="710" y="1623"/>
                    </a:cxn>
                  </a:cxnLst>
                  <a:rect l="0" t="0" r="r" b="b"/>
                  <a:pathLst>
                    <a:path w="1181" h="1623">
                      <a:moveTo>
                        <a:pt x="710" y="1623"/>
                      </a:moveTo>
                      <a:cubicBezTo>
                        <a:pt x="195" y="1208"/>
                        <a:pt x="195" y="1208"/>
                        <a:pt x="195" y="1208"/>
                      </a:cubicBezTo>
                      <a:cubicBezTo>
                        <a:pt x="195" y="1201"/>
                        <a:pt x="195" y="1201"/>
                        <a:pt x="195" y="1201"/>
                      </a:cubicBezTo>
                      <a:cubicBezTo>
                        <a:pt x="192" y="1012"/>
                        <a:pt x="124" y="833"/>
                        <a:pt x="0" y="692"/>
                      </a:cubicBezTo>
                      <a:cubicBezTo>
                        <a:pt x="640" y="618"/>
                        <a:pt x="640" y="618"/>
                        <a:pt x="640" y="618"/>
                      </a:cubicBezTo>
                      <a:cubicBezTo>
                        <a:pt x="661" y="615"/>
                        <a:pt x="661" y="615"/>
                        <a:pt x="661" y="615"/>
                      </a:cubicBezTo>
                      <a:cubicBezTo>
                        <a:pt x="663" y="595"/>
                        <a:pt x="663" y="595"/>
                        <a:pt x="663" y="595"/>
                      </a:cubicBezTo>
                      <a:cubicBezTo>
                        <a:pt x="705" y="0"/>
                        <a:pt x="705" y="0"/>
                        <a:pt x="705" y="0"/>
                      </a:cubicBezTo>
                      <a:cubicBezTo>
                        <a:pt x="856" y="161"/>
                        <a:pt x="972" y="338"/>
                        <a:pt x="1051" y="528"/>
                      </a:cubicBezTo>
                      <a:cubicBezTo>
                        <a:pt x="1136" y="734"/>
                        <a:pt x="1180" y="960"/>
                        <a:pt x="1181" y="1201"/>
                      </a:cubicBezTo>
                      <a:cubicBezTo>
                        <a:pt x="1181" y="1219"/>
                        <a:pt x="1181" y="1219"/>
                        <a:pt x="1181" y="1219"/>
                      </a:cubicBezTo>
                      <a:cubicBezTo>
                        <a:pt x="710" y="1623"/>
                        <a:pt x="710" y="1623"/>
                        <a:pt x="710" y="162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18" name="Freeform 64">
                  <a:extLst>
                    <a:ext uri="{FF2B5EF4-FFF2-40B4-BE49-F238E27FC236}">
                      <a16:creationId xmlns:a16="http://schemas.microsoft.com/office/drawing/2014/main" id="{AC0A5BE9-94CC-D897-8B6F-EB36527878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36612" y="3857440"/>
                  <a:ext cx="1633948" cy="1619862"/>
                </a:xfrm>
                <a:custGeom>
                  <a:avLst/>
                  <a:gdLst/>
                  <a:ahLst/>
                  <a:cxnLst>
                    <a:cxn ang="0">
                      <a:pos x="690" y="1201"/>
                    </a:cxn>
                    <a:cxn ang="0">
                      <a:pos x="72" y="1154"/>
                    </a:cxn>
                    <a:cxn ang="0">
                      <a:pos x="0" y="497"/>
                    </a:cxn>
                    <a:cxn ang="0">
                      <a:pos x="5" y="492"/>
                    </a:cxn>
                    <a:cxn ang="0">
                      <a:pos x="227" y="0"/>
                    </a:cxn>
                    <a:cxn ang="0">
                      <a:pos x="729" y="405"/>
                    </a:cxn>
                    <a:cxn ang="0">
                      <a:pos x="745" y="418"/>
                    </a:cxn>
                    <a:cxn ang="0">
                      <a:pos x="760" y="404"/>
                    </a:cxn>
                    <a:cxn ang="0">
                      <a:pos x="1214" y="17"/>
                    </a:cxn>
                    <a:cxn ang="0">
                      <a:pos x="1084" y="626"/>
                    </a:cxn>
                    <a:cxn ang="0">
                      <a:pos x="703" y="1188"/>
                    </a:cxn>
                    <a:cxn ang="0">
                      <a:pos x="690" y="1201"/>
                    </a:cxn>
                  </a:cxnLst>
                  <a:rect l="0" t="0" r="r" b="b"/>
                  <a:pathLst>
                    <a:path w="1214" h="1201">
                      <a:moveTo>
                        <a:pt x="690" y="1201"/>
                      </a:moveTo>
                      <a:cubicBezTo>
                        <a:pt x="72" y="1154"/>
                        <a:pt x="72" y="1154"/>
                        <a:pt x="72" y="1154"/>
                      </a:cubicBezTo>
                      <a:cubicBezTo>
                        <a:pt x="0" y="497"/>
                        <a:pt x="0" y="497"/>
                        <a:pt x="0" y="497"/>
                      </a:cubicBezTo>
                      <a:cubicBezTo>
                        <a:pt x="5" y="492"/>
                        <a:pt x="5" y="492"/>
                        <a:pt x="5" y="492"/>
                      </a:cubicBezTo>
                      <a:cubicBezTo>
                        <a:pt x="135" y="358"/>
                        <a:pt x="213" y="185"/>
                        <a:pt x="227" y="0"/>
                      </a:cubicBezTo>
                      <a:cubicBezTo>
                        <a:pt x="729" y="405"/>
                        <a:pt x="729" y="405"/>
                        <a:pt x="729" y="405"/>
                      </a:cubicBezTo>
                      <a:cubicBezTo>
                        <a:pt x="745" y="418"/>
                        <a:pt x="745" y="418"/>
                        <a:pt x="745" y="418"/>
                      </a:cubicBezTo>
                      <a:cubicBezTo>
                        <a:pt x="760" y="404"/>
                        <a:pt x="760" y="404"/>
                        <a:pt x="760" y="404"/>
                      </a:cubicBezTo>
                      <a:cubicBezTo>
                        <a:pt x="1214" y="17"/>
                        <a:pt x="1214" y="17"/>
                        <a:pt x="1214" y="17"/>
                      </a:cubicBezTo>
                      <a:cubicBezTo>
                        <a:pt x="1205" y="234"/>
                        <a:pt x="1162" y="439"/>
                        <a:pt x="1084" y="626"/>
                      </a:cubicBezTo>
                      <a:cubicBezTo>
                        <a:pt x="999" y="830"/>
                        <a:pt x="871" y="1019"/>
                        <a:pt x="703" y="1188"/>
                      </a:cubicBezTo>
                      <a:cubicBezTo>
                        <a:pt x="690" y="1201"/>
                        <a:pt x="690" y="1201"/>
                        <a:pt x="690" y="120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19" name="Freeform 66">
                  <a:extLst>
                    <a:ext uri="{FF2B5EF4-FFF2-40B4-BE49-F238E27FC236}">
                      <a16:creationId xmlns:a16="http://schemas.microsoft.com/office/drawing/2014/main" id="{2CBDA23B-FD70-11DC-2EC8-C276C0EA0E0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40720" y="4580509"/>
                  <a:ext cx="2159817" cy="1591691"/>
                </a:xfrm>
                <a:custGeom>
                  <a:avLst/>
                  <a:gdLst/>
                  <a:ahLst/>
                  <a:cxnLst>
                    <a:cxn ang="0">
                      <a:pos x="408" y="1178"/>
                    </a:cxn>
                    <a:cxn ang="0">
                      <a:pos x="0" y="711"/>
                    </a:cxn>
                    <a:cxn ang="0">
                      <a:pos x="409" y="192"/>
                    </a:cxn>
                    <a:cxn ang="0">
                      <a:pos x="417" y="192"/>
                    </a:cxn>
                    <a:cxn ang="0">
                      <a:pos x="914" y="0"/>
                    </a:cxn>
                    <a:cxn ang="0">
                      <a:pos x="984" y="641"/>
                    </a:cxn>
                    <a:cxn ang="0">
                      <a:pos x="987" y="662"/>
                    </a:cxn>
                    <a:cxn ang="0">
                      <a:pos x="1007" y="663"/>
                    </a:cxn>
                    <a:cxn ang="0">
                      <a:pos x="1602" y="709"/>
                    </a:cxn>
                    <a:cxn ang="0">
                      <a:pos x="1085" y="1046"/>
                    </a:cxn>
                    <a:cxn ang="0">
                      <a:pos x="426" y="1178"/>
                    </a:cxn>
                    <a:cxn ang="0">
                      <a:pos x="408" y="1178"/>
                    </a:cxn>
                  </a:cxnLst>
                  <a:rect l="0" t="0" r="r" b="b"/>
                  <a:pathLst>
                    <a:path w="1602" h="1178">
                      <a:moveTo>
                        <a:pt x="408" y="1178"/>
                      </a:moveTo>
                      <a:cubicBezTo>
                        <a:pt x="0" y="711"/>
                        <a:pt x="0" y="711"/>
                        <a:pt x="0" y="711"/>
                      </a:cubicBezTo>
                      <a:cubicBezTo>
                        <a:pt x="409" y="192"/>
                        <a:pt x="409" y="192"/>
                        <a:pt x="409" y="192"/>
                      </a:cubicBezTo>
                      <a:cubicBezTo>
                        <a:pt x="417" y="192"/>
                        <a:pt x="417" y="192"/>
                        <a:pt x="417" y="192"/>
                      </a:cubicBezTo>
                      <a:cubicBezTo>
                        <a:pt x="601" y="188"/>
                        <a:pt x="776" y="120"/>
                        <a:pt x="914" y="0"/>
                      </a:cubicBezTo>
                      <a:cubicBezTo>
                        <a:pt x="984" y="641"/>
                        <a:pt x="984" y="641"/>
                        <a:pt x="984" y="641"/>
                      </a:cubicBezTo>
                      <a:cubicBezTo>
                        <a:pt x="987" y="662"/>
                        <a:pt x="987" y="662"/>
                        <a:pt x="987" y="662"/>
                      </a:cubicBezTo>
                      <a:cubicBezTo>
                        <a:pt x="1007" y="663"/>
                        <a:pt x="1007" y="663"/>
                        <a:pt x="1007" y="663"/>
                      </a:cubicBezTo>
                      <a:cubicBezTo>
                        <a:pt x="1602" y="709"/>
                        <a:pt x="1602" y="709"/>
                        <a:pt x="1602" y="709"/>
                      </a:cubicBezTo>
                      <a:cubicBezTo>
                        <a:pt x="1444" y="855"/>
                        <a:pt x="1270" y="969"/>
                        <a:pt x="1085" y="1046"/>
                      </a:cubicBezTo>
                      <a:cubicBezTo>
                        <a:pt x="883" y="1130"/>
                        <a:pt x="662" y="1175"/>
                        <a:pt x="426" y="1178"/>
                      </a:cubicBezTo>
                      <a:cubicBezTo>
                        <a:pt x="408" y="1178"/>
                        <a:pt x="408" y="1178"/>
                        <a:pt x="408" y="117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20" name="Freeform 68">
                  <a:extLst>
                    <a:ext uri="{FF2B5EF4-FFF2-40B4-BE49-F238E27FC236}">
                      <a16:creationId xmlns:a16="http://schemas.microsoft.com/office/drawing/2014/main" id="{4D1936A7-EED5-72A6-EE3B-D711CE5F6D0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80993" y="4533558"/>
                  <a:ext cx="1633948" cy="1633947"/>
                </a:xfrm>
                <a:custGeom>
                  <a:avLst/>
                  <a:gdLst/>
                  <a:ahLst/>
                  <a:cxnLst>
                    <a:cxn ang="0">
                      <a:pos x="1201" y="1213"/>
                    </a:cxn>
                    <a:cxn ang="0">
                      <a:pos x="582" y="1087"/>
                    </a:cxn>
                    <a:cxn ang="0">
                      <a:pos x="13" y="705"/>
                    </a:cxn>
                    <a:cxn ang="0">
                      <a:pos x="0" y="692"/>
                    </a:cxn>
                    <a:cxn ang="0">
                      <a:pos x="47" y="73"/>
                    </a:cxn>
                    <a:cxn ang="0">
                      <a:pos x="704" y="0"/>
                    </a:cxn>
                    <a:cxn ang="0">
                      <a:pos x="709" y="5"/>
                    </a:cxn>
                    <a:cxn ang="0">
                      <a:pos x="1207" y="226"/>
                    </a:cxn>
                    <a:cxn ang="0">
                      <a:pos x="808" y="732"/>
                    </a:cxn>
                    <a:cxn ang="0">
                      <a:pos x="795" y="749"/>
                    </a:cxn>
                    <a:cxn ang="0">
                      <a:pos x="809" y="764"/>
                    </a:cxn>
                    <a:cxn ang="0">
                      <a:pos x="1201" y="1213"/>
                    </a:cxn>
                  </a:cxnLst>
                  <a:rect l="0" t="0" r="r" b="b"/>
                  <a:pathLst>
                    <a:path w="1207" h="1213">
                      <a:moveTo>
                        <a:pt x="1201" y="1213"/>
                      </a:moveTo>
                      <a:cubicBezTo>
                        <a:pt x="981" y="1207"/>
                        <a:pt x="773" y="1165"/>
                        <a:pt x="582" y="1087"/>
                      </a:cubicBezTo>
                      <a:cubicBezTo>
                        <a:pt x="376" y="1002"/>
                        <a:pt x="185" y="874"/>
                        <a:pt x="13" y="705"/>
                      </a:cubicBezTo>
                      <a:cubicBezTo>
                        <a:pt x="0" y="692"/>
                        <a:pt x="0" y="692"/>
                        <a:pt x="0" y="692"/>
                      </a:cubicBezTo>
                      <a:cubicBezTo>
                        <a:pt x="47" y="73"/>
                        <a:pt x="47" y="73"/>
                        <a:pt x="47" y="73"/>
                      </a:cubicBezTo>
                      <a:cubicBezTo>
                        <a:pt x="704" y="0"/>
                        <a:pt x="704" y="0"/>
                        <a:pt x="704" y="0"/>
                      </a:cubicBezTo>
                      <a:cubicBezTo>
                        <a:pt x="709" y="5"/>
                        <a:pt x="709" y="5"/>
                        <a:pt x="709" y="5"/>
                      </a:cubicBezTo>
                      <a:cubicBezTo>
                        <a:pt x="845" y="137"/>
                        <a:pt x="1020" y="214"/>
                        <a:pt x="1207" y="226"/>
                      </a:cubicBezTo>
                      <a:cubicBezTo>
                        <a:pt x="808" y="732"/>
                        <a:pt x="808" y="732"/>
                        <a:pt x="808" y="732"/>
                      </a:cubicBezTo>
                      <a:cubicBezTo>
                        <a:pt x="795" y="749"/>
                        <a:pt x="795" y="749"/>
                        <a:pt x="795" y="749"/>
                      </a:cubicBezTo>
                      <a:cubicBezTo>
                        <a:pt x="809" y="764"/>
                        <a:pt x="809" y="764"/>
                        <a:pt x="809" y="764"/>
                      </a:cubicBezTo>
                      <a:cubicBezTo>
                        <a:pt x="1201" y="1213"/>
                        <a:pt x="1201" y="1213"/>
                        <a:pt x="1201" y="121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A7A7"/>
                    </a:gs>
                    <a:gs pos="100000">
                      <a:srgbClr val="7C0D15"/>
                    </a:gs>
                    <a:gs pos="52000">
                      <a:srgbClr val="FF0000"/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21" name="Freeform 70">
                  <a:extLst>
                    <a:ext uri="{FF2B5EF4-FFF2-40B4-BE49-F238E27FC236}">
                      <a16:creationId xmlns:a16="http://schemas.microsoft.com/office/drawing/2014/main" id="{AAD65058-1F61-6116-0CAB-516C52F90D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86095" y="2092026"/>
                  <a:ext cx="1629253" cy="1619862"/>
                </a:xfrm>
                <a:custGeom>
                  <a:avLst/>
                  <a:gdLst/>
                  <a:ahLst/>
                  <a:cxnLst>
                    <a:cxn ang="0">
                      <a:pos x="987" y="1201"/>
                    </a:cxn>
                    <a:cxn ang="0">
                      <a:pos x="480" y="804"/>
                    </a:cxn>
                    <a:cxn ang="0">
                      <a:pos x="464" y="791"/>
                    </a:cxn>
                    <a:cxn ang="0">
                      <a:pos x="448" y="804"/>
                    </a:cxn>
                    <a:cxn ang="0">
                      <a:pos x="0" y="1198"/>
                    </a:cxn>
                    <a:cxn ang="0">
                      <a:pos x="125" y="580"/>
                    </a:cxn>
                    <a:cxn ang="0">
                      <a:pos x="501" y="14"/>
                    </a:cxn>
                    <a:cxn ang="0">
                      <a:pos x="514" y="0"/>
                    </a:cxn>
                    <a:cxn ang="0">
                      <a:pos x="1132" y="43"/>
                    </a:cxn>
                    <a:cxn ang="0">
                      <a:pos x="1210" y="699"/>
                    </a:cxn>
                    <a:cxn ang="0">
                      <a:pos x="1205" y="705"/>
                    </a:cxn>
                    <a:cxn ang="0">
                      <a:pos x="987" y="1201"/>
                    </a:cxn>
                  </a:cxnLst>
                  <a:rect l="0" t="0" r="r" b="b"/>
                  <a:pathLst>
                    <a:path w="1210" h="1201">
                      <a:moveTo>
                        <a:pt x="987" y="1201"/>
                      </a:moveTo>
                      <a:cubicBezTo>
                        <a:pt x="480" y="804"/>
                        <a:pt x="480" y="804"/>
                        <a:pt x="480" y="804"/>
                      </a:cubicBezTo>
                      <a:cubicBezTo>
                        <a:pt x="464" y="791"/>
                        <a:pt x="464" y="791"/>
                        <a:pt x="464" y="791"/>
                      </a:cubicBezTo>
                      <a:cubicBezTo>
                        <a:pt x="448" y="804"/>
                        <a:pt x="448" y="804"/>
                        <a:pt x="448" y="804"/>
                      </a:cubicBezTo>
                      <a:cubicBezTo>
                        <a:pt x="0" y="1198"/>
                        <a:pt x="0" y="1198"/>
                        <a:pt x="0" y="1198"/>
                      </a:cubicBezTo>
                      <a:cubicBezTo>
                        <a:pt x="6" y="978"/>
                        <a:pt x="48" y="770"/>
                        <a:pt x="125" y="580"/>
                      </a:cubicBezTo>
                      <a:cubicBezTo>
                        <a:pt x="208" y="375"/>
                        <a:pt x="334" y="185"/>
                        <a:pt x="501" y="14"/>
                      </a:cubicBezTo>
                      <a:cubicBezTo>
                        <a:pt x="514" y="0"/>
                        <a:pt x="514" y="0"/>
                        <a:pt x="514" y="0"/>
                      </a:cubicBezTo>
                      <a:cubicBezTo>
                        <a:pt x="1132" y="43"/>
                        <a:pt x="1132" y="43"/>
                        <a:pt x="1132" y="43"/>
                      </a:cubicBezTo>
                      <a:cubicBezTo>
                        <a:pt x="1210" y="699"/>
                        <a:pt x="1210" y="699"/>
                        <a:pt x="1210" y="699"/>
                      </a:cubicBezTo>
                      <a:cubicBezTo>
                        <a:pt x="1205" y="705"/>
                        <a:pt x="1205" y="705"/>
                        <a:pt x="1205" y="705"/>
                      </a:cubicBezTo>
                      <a:cubicBezTo>
                        <a:pt x="1075" y="840"/>
                        <a:pt x="999" y="1015"/>
                        <a:pt x="987" y="120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22" name="Freeform 72">
                  <a:extLst>
                    <a:ext uri="{FF2B5EF4-FFF2-40B4-BE49-F238E27FC236}">
                      <a16:creationId xmlns:a16="http://schemas.microsoft.com/office/drawing/2014/main" id="{96BC2E66-3B67-0000-2D44-B70B801FEE9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81400" y="3242362"/>
                  <a:ext cx="1591692" cy="2159816"/>
                </a:xfrm>
                <a:custGeom>
                  <a:avLst/>
                  <a:gdLst/>
                  <a:ahLst/>
                  <a:cxnLst>
                    <a:cxn ang="0">
                      <a:pos x="472" y="1600"/>
                    </a:cxn>
                    <a:cxn ang="0">
                      <a:pos x="133" y="1084"/>
                    </a:cxn>
                    <a:cxn ang="0">
                      <a:pos x="1" y="427"/>
                    </a:cxn>
                    <a:cxn ang="0">
                      <a:pos x="0" y="409"/>
                    </a:cxn>
                    <a:cxn ang="0">
                      <a:pos x="466" y="0"/>
                    </a:cxn>
                    <a:cxn ang="0">
                      <a:pos x="987" y="407"/>
                    </a:cxn>
                    <a:cxn ang="0">
                      <a:pos x="987" y="415"/>
                    </a:cxn>
                    <a:cxn ang="0">
                      <a:pos x="1179" y="912"/>
                    </a:cxn>
                    <a:cxn ang="0">
                      <a:pos x="538" y="983"/>
                    </a:cxn>
                    <a:cxn ang="0">
                      <a:pos x="518" y="985"/>
                    </a:cxn>
                    <a:cxn ang="0">
                      <a:pos x="516" y="1006"/>
                    </a:cxn>
                    <a:cxn ang="0">
                      <a:pos x="472" y="1600"/>
                    </a:cxn>
                  </a:cxnLst>
                  <a:rect l="0" t="0" r="r" b="b"/>
                  <a:pathLst>
                    <a:path w="1179" h="1600">
                      <a:moveTo>
                        <a:pt x="472" y="1600"/>
                      </a:moveTo>
                      <a:cubicBezTo>
                        <a:pt x="325" y="1443"/>
                        <a:pt x="211" y="1270"/>
                        <a:pt x="133" y="1084"/>
                      </a:cubicBezTo>
                      <a:cubicBezTo>
                        <a:pt x="49" y="883"/>
                        <a:pt x="4" y="662"/>
                        <a:pt x="1" y="427"/>
                      </a:cubicBezTo>
                      <a:cubicBezTo>
                        <a:pt x="0" y="409"/>
                        <a:pt x="0" y="409"/>
                        <a:pt x="0" y="409"/>
                      </a:cubicBezTo>
                      <a:cubicBezTo>
                        <a:pt x="466" y="0"/>
                        <a:pt x="466" y="0"/>
                        <a:pt x="466" y="0"/>
                      </a:cubicBezTo>
                      <a:cubicBezTo>
                        <a:pt x="987" y="407"/>
                        <a:pt x="987" y="407"/>
                        <a:pt x="987" y="407"/>
                      </a:cubicBezTo>
                      <a:cubicBezTo>
                        <a:pt x="987" y="415"/>
                        <a:pt x="987" y="415"/>
                        <a:pt x="987" y="415"/>
                      </a:cubicBezTo>
                      <a:cubicBezTo>
                        <a:pt x="991" y="599"/>
                        <a:pt x="1059" y="773"/>
                        <a:pt x="1179" y="912"/>
                      </a:cubicBezTo>
                      <a:cubicBezTo>
                        <a:pt x="538" y="983"/>
                        <a:pt x="538" y="983"/>
                        <a:pt x="538" y="983"/>
                      </a:cubicBezTo>
                      <a:cubicBezTo>
                        <a:pt x="518" y="985"/>
                        <a:pt x="518" y="985"/>
                        <a:pt x="518" y="985"/>
                      </a:cubicBezTo>
                      <a:cubicBezTo>
                        <a:pt x="516" y="1006"/>
                        <a:pt x="516" y="1006"/>
                        <a:pt x="516" y="1006"/>
                      </a:cubicBezTo>
                      <a:cubicBezTo>
                        <a:pt x="472" y="1600"/>
                        <a:pt x="472" y="1600"/>
                        <a:pt x="472" y="160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</p:grpSp>
          <p:sp>
            <p:nvSpPr>
              <p:cNvPr id="5" name="Metin kutusu 4">
                <a:extLst>
                  <a:ext uri="{FF2B5EF4-FFF2-40B4-BE49-F238E27FC236}">
                    <a16:creationId xmlns:a16="http://schemas.microsoft.com/office/drawing/2014/main" id="{D981B399-61D2-DA16-64BA-ADF2CB6F216C}"/>
                  </a:ext>
                </a:extLst>
              </p:cNvPr>
              <p:cNvSpPr txBox="1"/>
              <p:nvPr/>
            </p:nvSpPr>
            <p:spPr>
              <a:xfrm>
                <a:off x="6358400" y="1911051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" name="Metin kutusu 5">
                <a:extLst>
                  <a:ext uri="{FF2B5EF4-FFF2-40B4-BE49-F238E27FC236}">
                    <a16:creationId xmlns:a16="http://schemas.microsoft.com/office/drawing/2014/main" id="{17286C51-F0C3-C1D7-5824-AC8D988EE0C0}"/>
                  </a:ext>
                </a:extLst>
              </p:cNvPr>
              <p:cNvSpPr txBox="1"/>
              <p:nvPr/>
            </p:nvSpPr>
            <p:spPr>
              <a:xfrm>
                <a:off x="5208577" y="1724153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" name="Metin kutusu 6">
                <a:extLst>
                  <a:ext uri="{FF2B5EF4-FFF2-40B4-BE49-F238E27FC236}">
                    <a16:creationId xmlns:a16="http://schemas.microsoft.com/office/drawing/2014/main" id="{34A45011-4B1B-B17B-9332-8102921C65D0}"/>
                  </a:ext>
                </a:extLst>
              </p:cNvPr>
              <p:cNvSpPr txBox="1"/>
              <p:nvPr/>
            </p:nvSpPr>
            <p:spPr>
              <a:xfrm>
                <a:off x="7127552" y="2988438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" name="Metin kutusu 7">
                <a:extLst>
                  <a:ext uri="{FF2B5EF4-FFF2-40B4-BE49-F238E27FC236}">
                    <a16:creationId xmlns:a16="http://schemas.microsoft.com/office/drawing/2014/main" id="{7763D18F-143F-66F3-E60A-26A44053FB33}"/>
                  </a:ext>
                </a:extLst>
              </p:cNvPr>
              <p:cNvSpPr txBox="1"/>
              <p:nvPr/>
            </p:nvSpPr>
            <p:spPr>
              <a:xfrm>
                <a:off x="6812001" y="4433372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" name="Metin kutusu 8">
                <a:extLst>
                  <a:ext uri="{FF2B5EF4-FFF2-40B4-BE49-F238E27FC236}">
                    <a16:creationId xmlns:a16="http://schemas.microsoft.com/office/drawing/2014/main" id="{D3A7A981-4C33-B23D-C79A-37961469A8F6}"/>
                  </a:ext>
                </a:extLst>
              </p:cNvPr>
              <p:cNvSpPr txBox="1"/>
              <p:nvPr/>
            </p:nvSpPr>
            <p:spPr>
              <a:xfrm>
                <a:off x="5705149" y="5098859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" name="Metin kutusu 9">
                <a:extLst>
                  <a:ext uri="{FF2B5EF4-FFF2-40B4-BE49-F238E27FC236}">
                    <a16:creationId xmlns:a16="http://schemas.microsoft.com/office/drawing/2014/main" id="{173F848B-E477-6A27-4A5A-3597A6D2BA7B}"/>
                  </a:ext>
                </a:extLst>
              </p:cNvPr>
              <p:cNvSpPr txBox="1"/>
              <p:nvPr/>
            </p:nvSpPr>
            <p:spPr>
              <a:xfrm>
                <a:off x="4295786" y="4786086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" name="Metin kutusu 10">
                <a:extLst>
                  <a:ext uri="{FF2B5EF4-FFF2-40B4-BE49-F238E27FC236}">
                    <a16:creationId xmlns:a16="http://schemas.microsoft.com/office/drawing/2014/main" id="{D621EE36-33D9-E90D-3D49-384D3B8EB510}"/>
                  </a:ext>
                </a:extLst>
              </p:cNvPr>
              <p:cNvSpPr txBox="1"/>
              <p:nvPr/>
            </p:nvSpPr>
            <p:spPr>
              <a:xfrm>
                <a:off x="3576156" y="3581064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" name="Metin kutusu 11">
                <a:extLst>
                  <a:ext uri="{FF2B5EF4-FFF2-40B4-BE49-F238E27FC236}">
                    <a16:creationId xmlns:a16="http://schemas.microsoft.com/office/drawing/2014/main" id="{A93926C5-13BA-5DB3-A0E2-BDCB8C4E48A0}"/>
                  </a:ext>
                </a:extLst>
              </p:cNvPr>
              <p:cNvSpPr txBox="1"/>
              <p:nvPr/>
            </p:nvSpPr>
            <p:spPr>
              <a:xfrm>
                <a:off x="3887314" y="2270539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" name="Metin kutusu 12">
                <a:extLst>
                  <a:ext uri="{FF2B5EF4-FFF2-40B4-BE49-F238E27FC236}">
                    <a16:creationId xmlns:a16="http://schemas.microsoft.com/office/drawing/2014/main" id="{9AFEEEE2-DFA7-97C1-E1BF-26DF0556EC3C}"/>
                  </a:ext>
                </a:extLst>
              </p:cNvPr>
              <p:cNvSpPr txBox="1"/>
              <p:nvPr/>
            </p:nvSpPr>
            <p:spPr>
              <a:xfrm>
                <a:off x="5239993" y="3220885"/>
                <a:ext cx="125191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000" b="1" dirty="0">
                    <a:solidFill>
                      <a:srgbClr val="2C2C2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" panose="020B0502040204020203" pitchFamily="34" charset="0"/>
                    <a:cs typeface="Arial" panose="020B0604020202020204" pitchFamily="34" charset="0"/>
                  </a:rPr>
                  <a:t>LOREM IPSUM</a:t>
                </a:r>
              </a:p>
            </p:txBody>
          </p:sp>
        </p:grpSp>
        <p:cxnSp>
          <p:nvCxnSpPr>
            <p:cNvPr id="23" name="Straight Connector 30">
              <a:extLst>
                <a:ext uri="{FF2B5EF4-FFF2-40B4-BE49-F238E27FC236}">
                  <a16:creationId xmlns:a16="http://schemas.microsoft.com/office/drawing/2014/main" id="{440A9A99-87C7-0CF0-33F0-7A07500F85B3}"/>
                </a:ext>
              </a:extLst>
            </p:cNvPr>
            <p:cNvCxnSpPr/>
            <p:nvPr/>
          </p:nvCxnSpPr>
          <p:spPr>
            <a:xfrm>
              <a:off x="1726703" y="5578885"/>
              <a:ext cx="2667000" cy="1588"/>
            </a:xfrm>
            <a:prstGeom prst="line">
              <a:avLst/>
            </a:prstGeom>
            <a:noFill/>
            <a:ln w="9525" cap="flat" cmpd="sng" algn="ctr">
              <a:solidFill>
                <a:srgbClr val="FFFFFF"/>
              </a:solidFill>
              <a:prstDash val="solid"/>
            </a:ln>
            <a:effectLst/>
          </p:spPr>
        </p:cxnSp>
        <p:sp>
          <p:nvSpPr>
            <p:cNvPr id="24" name="Metin kutusu 23">
              <a:extLst>
                <a:ext uri="{FF2B5EF4-FFF2-40B4-BE49-F238E27FC236}">
                  <a16:creationId xmlns:a16="http://schemas.microsoft.com/office/drawing/2014/main" id="{1D6DF9E4-9F8E-49C7-D77B-B15E6A8222E2}"/>
                </a:ext>
              </a:extLst>
            </p:cNvPr>
            <p:cNvSpPr txBox="1"/>
            <p:nvPr/>
          </p:nvSpPr>
          <p:spPr>
            <a:xfrm>
              <a:off x="1720353" y="5296864"/>
              <a:ext cx="15206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400" b="1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hnschrift" panose="020B0502040204020203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hnschrift" panose="020B0502040204020203" pitchFamily="34" charset="0"/>
                  <a:cs typeface="Arial" panose="020B0604020202020204" pitchFamily="34" charset="0"/>
                </a:rPr>
                <a:t> </a:t>
              </a:r>
              <a:r>
                <a:rPr lang="tr-TR" sz="1400" b="1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hnschrift" panose="020B0502040204020203" pitchFamily="34" charset="0"/>
                  <a:cs typeface="Arial" panose="020B0604020202020204" pitchFamily="34" charset="0"/>
                </a:rPr>
                <a:t>Ipsum</a:t>
              </a:r>
              <a:endParaRPr lang="tr-TR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Metin kutusu 24">
              <a:extLst>
                <a:ext uri="{FF2B5EF4-FFF2-40B4-BE49-F238E27FC236}">
                  <a16:creationId xmlns:a16="http://schemas.microsoft.com/office/drawing/2014/main" id="{9A268AC0-287D-0EA9-F119-F7E4CA3E394C}"/>
                </a:ext>
              </a:extLst>
            </p:cNvPr>
            <p:cNvSpPr txBox="1"/>
            <p:nvPr/>
          </p:nvSpPr>
          <p:spPr>
            <a:xfrm>
              <a:off x="1706299" y="5585332"/>
              <a:ext cx="15206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200" dirty="0" err="1">
                  <a:solidFill>
                    <a:schemeClr val="bg1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Lorem</a:t>
              </a:r>
              <a:r>
                <a:rPr lang="tr-TR" sz="1200" dirty="0">
                  <a:solidFill>
                    <a:schemeClr val="bg1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 </a:t>
              </a:r>
              <a:r>
                <a:rPr lang="tr-TR" sz="1200" dirty="0" err="1">
                  <a:solidFill>
                    <a:schemeClr val="bg1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Ipsum</a:t>
              </a:r>
              <a:endParaRPr lang="tr-TR" sz="1200" dirty="0">
                <a:solidFill>
                  <a:schemeClr val="bg1"/>
                </a:solidFill>
                <a:latin typeface="Bahnschrift" panose="020B0502040204020203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720456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ED4A46C3-20B1-2807-D1E6-9E45197CB267}"/>
              </a:ext>
            </a:extLst>
          </p:cNvPr>
          <p:cNvSpPr txBox="1"/>
          <p:nvPr/>
        </p:nvSpPr>
        <p:spPr>
          <a:xfrm>
            <a:off x="7721063" y="500513"/>
            <a:ext cx="4356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cs typeface="Arial" panose="020B0604020202020204" pitchFamily="34" charset="0"/>
              </a:rPr>
              <a:t>BAŞLIK</a:t>
            </a:r>
          </a:p>
        </p:txBody>
      </p:sp>
      <p:grpSp>
        <p:nvGrpSpPr>
          <p:cNvPr id="26" name="Grup 25">
            <a:extLst>
              <a:ext uri="{FF2B5EF4-FFF2-40B4-BE49-F238E27FC236}">
                <a16:creationId xmlns:a16="http://schemas.microsoft.com/office/drawing/2014/main" id="{BB6D3508-3AF9-3539-551D-60748578DC6C}"/>
              </a:ext>
            </a:extLst>
          </p:cNvPr>
          <p:cNvGrpSpPr/>
          <p:nvPr/>
        </p:nvGrpSpPr>
        <p:grpSpPr>
          <a:xfrm>
            <a:off x="1014016" y="1495756"/>
            <a:ext cx="7476564" cy="4793852"/>
            <a:chOff x="1014016" y="1495756"/>
            <a:chExt cx="7476564" cy="4793852"/>
          </a:xfrm>
        </p:grpSpPr>
        <p:grpSp>
          <p:nvGrpSpPr>
            <p:cNvPr id="2" name="Grup 1">
              <a:extLst>
                <a:ext uri="{FF2B5EF4-FFF2-40B4-BE49-F238E27FC236}">
                  <a16:creationId xmlns:a16="http://schemas.microsoft.com/office/drawing/2014/main" id="{B1F9D405-3BD2-DBD7-2F59-A00C809A974B}"/>
                </a:ext>
              </a:extLst>
            </p:cNvPr>
            <p:cNvGrpSpPr/>
            <p:nvPr/>
          </p:nvGrpSpPr>
          <p:grpSpPr>
            <a:xfrm>
              <a:off x="3701420" y="1495756"/>
              <a:ext cx="4789160" cy="4793852"/>
              <a:chOff x="3492500" y="1197373"/>
              <a:chExt cx="4789160" cy="4793852"/>
            </a:xfrm>
          </p:grpSpPr>
          <p:grpSp>
            <p:nvGrpSpPr>
              <p:cNvPr id="4" name="Grup 3">
                <a:extLst>
                  <a:ext uri="{FF2B5EF4-FFF2-40B4-BE49-F238E27FC236}">
                    <a16:creationId xmlns:a16="http://schemas.microsoft.com/office/drawing/2014/main" id="{AB005C62-C628-B4F0-60A1-DF1E0CC01E5C}"/>
                  </a:ext>
                </a:extLst>
              </p:cNvPr>
              <p:cNvGrpSpPr/>
              <p:nvPr/>
            </p:nvGrpSpPr>
            <p:grpSpPr>
              <a:xfrm>
                <a:off x="3492500" y="1197373"/>
                <a:ext cx="4789160" cy="4793852"/>
                <a:chOff x="3581400" y="1378348"/>
                <a:chExt cx="4789160" cy="4793852"/>
              </a:xfrm>
            </p:grpSpPr>
            <p:sp>
              <p:nvSpPr>
                <p:cNvPr id="14" name="Oval 13">
                  <a:extLst>
                    <a:ext uri="{FF2B5EF4-FFF2-40B4-BE49-F238E27FC236}">
                      <a16:creationId xmlns:a16="http://schemas.microsoft.com/office/drawing/2014/main" id="{DAED7833-883D-A50F-2EA2-26B5F94AB738}"/>
                    </a:ext>
                  </a:extLst>
                </p:cNvPr>
                <p:cNvSpPr/>
                <p:nvPr/>
              </p:nvSpPr>
              <p:spPr>
                <a:xfrm>
                  <a:off x="4760520" y="2518055"/>
                  <a:ext cx="2420186" cy="253710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/>
                    </a:gs>
                    <a:gs pos="40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1"/>
                    </a:gs>
                    <a:gs pos="79000">
                      <a:schemeClr val="bg2">
                        <a:lumMod val="90000"/>
                      </a:schemeClr>
                    </a:gs>
                  </a:gsLst>
                  <a:lin ang="2700000" scaled="1"/>
                  <a:tileRect/>
                </a:gradFill>
                <a:effectLst>
                  <a:outerShdw blurRad="63500" sx="132000" sy="132000" algn="ctr" rotWithShape="0">
                    <a:schemeClr val="bg1">
                      <a:alpha val="40000"/>
                    </a:schemeClr>
                  </a:outerShdw>
                </a:effectLst>
                <a:scene3d>
                  <a:camera prst="orthographicFront"/>
                  <a:lightRig rig="threePt" dir="t"/>
                </a:scene3d>
                <a:sp3d extrusionH="952500">
                  <a:bevelT w="952500" h="952500" prst="softRound"/>
                  <a:bevelB w="952500" h="952500"/>
                </a:sp3d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15" name="Freeform 58">
                  <a:extLst>
                    <a:ext uri="{FF2B5EF4-FFF2-40B4-BE49-F238E27FC236}">
                      <a16:creationId xmlns:a16="http://schemas.microsoft.com/office/drawing/2014/main" id="{0E6104DE-7B02-4BAF-62E5-1DB5898F373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42031" y="1378348"/>
                  <a:ext cx="2192684" cy="1596386"/>
                </a:xfrm>
                <a:custGeom>
                  <a:avLst/>
                  <a:gdLst/>
                  <a:ahLst/>
                  <a:cxnLst>
                    <a:cxn ang="0">
                      <a:pos x="693" y="1182"/>
                    </a:cxn>
                    <a:cxn ang="0">
                      <a:pos x="618" y="542"/>
                    </a:cxn>
                    <a:cxn ang="0">
                      <a:pos x="615" y="522"/>
                    </a:cxn>
                    <a:cxn ang="0">
                      <a:pos x="595" y="520"/>
                    </a:cxn>
                    <a:cxn ang="0">
                      <a:pos x="0" y="480"/>
                    </a:cxn>
                    <a:cxn ang="0">
                      <a:pos x="530" y="131"/>
                    </a:cxn>
                    <a:cxn ang="0">
                      <a:pos x="1207" y="0"/>
                    </a:cxn>
                    <a:cxn ang="0">
                      <a:pos x="1226" y="0"/>
                    </a:cxn>
                    <a:cxn ang="0">
                      <a:pos x="1628" y="472"/>
                    </a:cxn>
                    <a:cxn ang="0">
                      <a:pos x="1212" y="987"/>
                    </a:cxn>
                    <a:cxn ang="0">
                      <a:pos x="1205" y="987"/>
                    </a:cxn>
                    <a:cxn ang="0">
                      <a:pos x="693" y="1182"/>
                    </a:cxn>
                  </a:cxnLst>
                  <a:rect l="0" t="0" r="r" b="b"/>
                  <a:pathLst>
                    <a:path w="1628" h="1182">
                      <a:moveTo>
                        <a:pt x="693" y="1182"/>
                      </a:moveTo>
                      <a:cubicBezTo>
                        <a:pt x="618" y="542"/>
                        <a:pt x="618" y="542"/>
                        <a:pt x="618" y="542"/>
                      </a:cubicBezTo>
                      <a:cubicBezTo>
                        <a:pt x="615" y="522"/>
                        <a:pt x="615" y="522"/>
                        <a:pt x="615" y="522"/>
                      </a:cubicBezTo>
                      <a:cubicBezTo>
                        <a:pt x="595" y="520"/>
                        <a:pt x="595" y="520"/>
                        <a:pt x="595" y="520"/>
                      </a:cubicBezTo>
                      <a:cubicBezTo>
                        <a:pt x="0" y="480"/>
                        <a:pt x="0" y="480"/>
                        <a:pt x="0" y="480"/>
                      </a:cubicBezTo>
                      <a:cubicBezTo>
                        <a:pt x="161" y="327"/>
                        <a:pt x="339" y="210"/>
                        <a:pt x="530" y="131"/>
                      </a:cubicBezTo>
                      <a:cubicBezTo>
                        <a:pt x="737" y="45"/>
                        <a:pt x="965" y="1"/>
                        <a:pt x="1207" y="0"/>
                      </a:cubicBezTo>
                      <a:cubicBezTo>
                        <a:pt x="1226" y="0"/>
                        <a:pt x="1226" y="0"/>
                        <a:pt x="1226" y="0"/>
                      </a:cubicBezTo>
                      <a:cubicBezTo>
                        <a:pt x="1628" y="472"/>
                        <a:pt x="1628" y="472"/>
                        <a:pt x="1628" y="472"/>
                      </a:cubicBezTo>
                      <a:cubicBezTo>
                        <a:pt x="1212" y="987"/>
                        <a:pt x="1212" y="987"/>
                        <a:pt x="1212" y="987"/>
                      </a:cubicBezTo>
                      <a:cubicBezTo>
                        <a:pt x="1205" y="987"/>
                        <a:pt x="1205" y="987"/>
                        <a:pt x="1205" y="987"/>
                      </a:cubicBezTo>
                      <a:cubicBezTo>
                        <a:pt x="1015" y="989"/>
                        <a:pt x="835" y="1058"/>
                        <a:pt x="693" y="118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16" name="Freeform 60">
                  <a:extLst>
                    <a:ext uri="{FF2B5EF4-FFF2-40B4-BE49-F238E27FC236}">
                      <a16:creationId xmlns:a16="http://schemas.microsoft.com/office/drawing/2014/main" id="{7B3C8994-5412-FA82-AD74-FEF0704A90B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60494" y="1383043"/>
                  <a:ext cx="1605777" cy="1633947"/>
                </a:xfrm>
                <a:custGeom>
                  <a:avLst/>
                  <a:gdLst/>
                  <a:ahLst/>
                  <a:cxnLst>
                    <a:cxn ang="0">
                      <a:pos x="491" y="1210"/>
                    </a:cxn>
                    <a:cxn ang="0">
                      <a:pos x="486" y="1205"/>
                    </a:cxn>
                    <a:cxn ang="0">
                      <a:pos x="0" y="987"/>
                    </a:cxn>
                    <a:cxn ang="0">
                      <a:pos x="405" y="486"/>
                    </a:cxn>
                    <a:cxn ang="0">
                      <a:pos x="418" y="470"/>
                    </a:cxn>
                    <a:cxn ang="0">
                      <a:pos x="404" y="454"/>
                    </a:cxn>
                    <a:cxn ang="0">
                      <a:pos x="18" y="0"/>
                    </a:cxn>
                    <a:cxn ang="0">
                      <a:pos x="621" y="129"/>
                    </a:cxn>
                    <a:cxn ang="0">
                      <a:pos x="1179" y="503"/>
                    </a:cxn>
                    <a:cxn ang="0">
                      <a:pos x="1192" y="516"/>
                    </a:cxn>
                    <a:cxn ang="0">
                      <a:pos x="1148" y="1134"/>
                    </a:cxn>
                    <a:cxn ang="0">
                      <a:pos x="491" y="1210"/>
                    </a:cxn>
                  </a:cxnLst>
                  <a:rect l="0" t="0" r="r" b="b"/>
                  <a:pathLst>
                    <a:path w="1192" h="1210">
                      <a:moveTo>
                        <a:pt x="491" y="1210"/>
                      </a:moveTo>
                      <a:cubicBezTo>
                        <a:pt x="486" y="1205"/>
                        <a:pt x="486" y="1205"/>
                        <a:pt x="486" y="1205"/>
                      </a:cubicBezTo>
                      <a:cubicBezTo>
                        <a:pt x="353" y="1077"/>
                        <a:pt x="182" y="1001"/>
                        <a:pt x="0" y="987"/>
                      </a:cubicBezTo>
                      <a:cubicBezTo>
                        <a:pt x="405" y="486"/>
                        <a:pt x="405" y="486"/>
                        <a:pt x="405" y="486"/>
                      </a:cubicBezTo>
                      <a:cubicBezTo>
                        <a:pt x="418" y="470"/>
                        <a:pt x="418" y="470"/>
                        <a:pt x="418" y="470"/>
                      </a:cubicBezTo>
                      <a:cubicBezTo>
                        <a:pt x="404" y="454"/>
                        <a:pt x="404" y="454"/>
                        <a:pt x="404" y="454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233" y="8"/>
                        <a:pt x="435" y="52"/>
                        <a:pt x="621" y="129"/>
                      </a:cubicBezTo>
                      <a:cubicBezTo>
                        <a:pt x="823" y="212"/>
                        <a:pt x="1010" y="338"/>
                        <a:pt x="1179" y="503"/>
                      </a:cubicBezTo>
                      <a:cubicBezTo>
                        <a:pt x="1192" y="516"/>
                        <a:pt x="1192" y="516"/>
                        <a:pt x="1192" y="516"/>
                      </a:cubicBezTo>
                      <a:cubicBezTo>
                        <a:pt x="1148" y="1134"/>
                        <a:pt x="1148" y="1134"/>
                        <a:pt x="1148" y="1134"/>
                      </a:cubicBezTo>
                      <a:cubicBezTo>
                        <a:pt x="491" y="1210"/>
                        <a:pt x="491" y="1210"/>
                        <a:pt x="491" y="121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17" name="Freeform 62">
                  <a:extLst>
                    <a:ext uri="{FF2B5EF4-FFF2-40B4-BE49-F238E27FC236}">
                      <a16:creationId xmlns:a16="http://schemas.microsoft.com/office/drawing/2014/main" id="{F0880B07-ED0E-D7CB-5EB9-58E64E301C1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78868" y="2143674"/>
                  <a:ext cx="1591692" cy="2187987"/>
                </a:xfrm>
                <a:custGeom>
                  <a:avLst/>
                  <a:gdLst/>
                  <a:ahLst/>
                  <a:cxnLst>
                    <a:cxn ang="0">
                      <a:pos x="710" y="1623"/>
                    </a:cxn>
                    <a:cxn ang="0">
                      <a:pos x="195" y="1208"/>
                    </a:cxn>
                    <a:cxn ang="0">
                      <a:pos x="195" y="1201"/>
                    </a:cxn>
                    <a:cxn ang="0">
                      <a:pos x="0" y="692"/>
                    </a:cxn>
                    <a:cxn ang="0">
                      <a:pos x="640" y="618"/>
                    </a:cxn>
                    <a:cxn ang="0">
                      <a:pos x="661" y="615"/>
                    </a:cxn>
                    <a:cxn ang="0">
                      <a:pos x="663" y="595"/>
                    </a:cxn>
                    <a:cxn ang="0">
                      <a:pos x="705" y="0"/>
                    </a:cxn>
                    <a:cxn ang="0">
                      <a:pos x="1051" y="528"/>
                    </a:cxn>
                    <a:cxn ang="0">
                      <a:pos x="1181" y="1201"/>
                    </a:cxn>
                    <a:cxn ang="0">
                      <a:pos x="1181" y="1219"/>
                    </a:cxn>
                    <a:cxn ang="0">
                      <a:pos x="710" y="1623"/>
                    </a:cxn>
                  </a:cxnLst>
                  <a:rect l="0" t="0" r="r" b="b"/>
                  <a:pathLst>
                    <a:path w="1181" h="1623">
                      <a:moveTo>
                        <a:pt x="710" y="1623"/>
                      </a:moveTo>
                      <a:cubicBezTo>
                        <a:pt x="195" y="1208"/>
                        <a:pt x="195" y="1208"/>
                        <a:pt x="195" y="1208"/>
                      </a:cubicBezTo>
                      <a:cubicBezTo>
                        <a:pt x="195" y="1201"/>
                        <a:pt x="195" y="1201"/>
                        <a:pt x="195" y="1201"/>
                      </a:cubicBezTo>
                      <a:cubicBezTo>
                        <a:pt x="192" y="1012"/>
                        <a:pt x="124" y="833"/>
                        <a:pt x="0" y="692"/>
                      </a:cubicBezTo>
                      <a:cubicBezTo>
                        <a:pt x="640" y="618"/>
                        <a:pt x="640" y="618"/>
                        <a:pt x="640" y="618"/>
                      </a:cubicBezTo>
                      <a:cubicBezTo>
                        <a:pt x="661" y="615"/>
                        <a:pt x="661" y="615"/>
                        <a:pt x="661" y="615"/>
                      </a:cubicBezTo>
                      <a:cubicBezTo>
                        <a:pt x="663" y="595"/>
                        <a:pt x="663" y="595"/>
                        <a:pt x="663" y="595"/>
                      </a:cubicBezTo>
                      <a:cubicBezTo>
                        <a:pt x="705" y="0"/>
                        <a:pt x="705" y="0"/>
                        <a:pt x="705" y="0"/>
                      </a:cubicBezTo>
                      <a:cubicBezTo>
                        <a:pt x="856" y="161"/>
                        <a:pt x="972" y="338"/>
                        <a:pt x="1051" y="528"/>
                      </a:cubicBezTo>
                      <a:cubicBezTo>
                        <a:pt x="1136" y="734"/>
                        <a:pt x="1180" y="960"/>
                        <a:pt x="1181" y="1201"/>
                      </a:cubicBezTo>
                      <a:cubicBezTo>
                        <a:pt x="1181" y="1219"/>
                        <a:pt x="1181" y="1219"/>
                        <a:pt x="1181" y="1219"/>
                      </a:cubicBezTo>
                      <a:cubicBezTo>
                        <a:pt x="710" y="1623"/>
                        <a:pt x="710" y="1623"/>
                        <a:pt x="710" y="162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18" name="Freeform 64">
                  <a:extLst>
                    <a:ext uri="{FF2B5EF4-FFF2-40B4-BE49-F238E27FC236}">
                      <a16:creationId xmlns:a16="http://schemas.microsoft.com/office/drawing/2014/main" id="{AC0A5BE9-94CC-D897-8B6F-EB36527878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36612" y="3857440"/>
                  <a:ext cx="1633948" cy="1619862"/>
                </a:xfrm>
                <a:custGeom>
                  <a:avLst/>
                  <a:gdLst/>
                  <a:ahLst/>
                  <a:cxnLst>
                    <a:cxn ang="0">
                      <a:pos x="690" y="1201"/>
                    </a:cxn>
                    <a:cxn ang="0">
                      <a:pos x="72" y="1154"/>
                    </a:cxn>
                    <a:cxn ang="0">
                      <a:pos x="0" y="497"/>
                    </a:cxn>
                    <a:cxn ang="0">
                      <a:pos x="5" y="492"/>
                    </a:cxn>
                    <a:cxn ang="0">
                      <a:pos x="227" y="0"/>
                    </a:cxn>
                    <a:cxn ang="0">
                      <a:pos x="729" y="405"/>
                    </a:cxn>
                    <a:cxn ang="0">
                      <a:pos x="745" y="418"/>
                    </a:cxn>
                    <a:cxn ang="0">
                      <a:pos x="760" y="404"/>
                    </a:cxn>
                    <a:cxn ang="0">
                      <a:pos x="1214" y="17"/>
                    </a:cxn>
                    <a:cxn ang="0">
                      <a:pos x="1084" y="626"/>
                    </a:cxn>
                    <a:cxn ang="0">
                      <a:pos x="703" y="1188"/>
                    </a:cxn>
                    <a:cxn ang="0">
                      <a:pos x="690" y="1201"/>
                    </a:cxn>
                  </a:cxnLst>
                  <a:rect l="0" t="0" r="r" b="b"/>
                  <a:pathLst>
                    <a:path w="1214" h="1201">
                      <a:moveTo>
                        <a:pt x="690" y="1201"/>
                      </a:moveTo>
                      <a:cubicBezTo>
                        <a:pt x="72" y="1154"/>
                        <a:pt x="72" y="1154"/>
                        <a:pt x="72" y="1154"/>
                      </a:cubicBezTo>
                      <a:cubicBezTo>
                        <a:pt x="0" y="497"/>
                        <a:pt x="0" y="497"/>
                        <a:pt x="0" y="497"/>
                      </a:cubicBezTo>
                      <a:cubicBezTo>
                        <a:pt x="5" y="492"/>
                        <a:pt x="5" y="492"/>
                        <a:pt x="5" y="492"/>
                      </a:cubicBezTo>
                      <a:cubicBezTo>
                        <a:pt x="135" y="358"/>
                        <a:pt x="213" y="185"/>
                        <a:pt x="227" y="0"/>
                      </a:cubicBezTo>
                      <a:cubicBezTo>
                        <a:pt x="729" y="405"/>
                        <a:pt x="729" y="405"/>
                        <a:pt x="729" y="405"/>
                      </a:cubicBezTo>
                      <a:cubicBezTo>
                        <a:pt x="745" y="418"/>
                        <a:pt x="745" y="418"/>
                        <a:pt x="745" y="418"/>
                      </a:cubicBezTo>
                      <a:cubicBezTo>
                        <a:pt x="760" y="404"/>
                        <a:pt x="760" y="404"/>
                        <a:pt x="760" y="404"/>
                      </a:cubicBezTo>
                      <a:cubicBezTo>
                        <a:pt x="1214" y="17"/>
                        <a:pt x="1214" y="17"/>
                        <a:pt x="1214" y="17"/>
                      </a:cubicBezTo>
                      <a:cubicBezTo>
                        <a:pt x="1205" y="234"/>
                        <a:pt x="1162" y="439"/>
                        <a:pt x="1084" y="626"/>
                      </a:cubicBezTo>
                      <a:cubicBezTo>
                        <a:pt x="999" y="830"/>
                        <a:pt x="871" y="1019"/>
                        <a:pt x="703" y="1188"/>
                      </a:cubicBezTo>
                      <a:cubicBezTo>
                        <a:pt x="690" y="1201"/>
                        <a:pt x="690" y="1201"/>
                        <a:pt x="690" y="120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19" name="Freeform 66">
                  <a:extLst>
                    <a:ext uri="{FF2B5EF4-FFF2-40B4-BE49-F238E27FC236}">
                      <a16:creationId xmlns:a16="http://schemas.microsoft.com/office/drawing/2014/main" id="{2CBDA23B-FD70-11DC-2EC8-C276C0EA0E0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40720" y="4580509"/>
                  <a:ext cx="2159817" cy="1591691"/>
                </a:xfrm>
                <a:custGeom>
                  <a:avLst/>
                  <a:gdLst/>
                  <a:ahLst/>
                  <a:cxnLst>
                    <a:cxn ang="0">
                      <a:pos x="408" y="1178"/>
                    </a:cxn>
                    <a:cxn ang="0">
                      <a:pos x="0" y="711"/>
                    </a:cxn>
                    <a:cxn ang="0">
                      <a:pos x="409" y="192"/>
                    </a:cxn>
                    <a:cxn ang="0">
                      <a:pos x="417" y="192"/>
                    </a:cxn>
                    <a:cxn ang="0">
                      <a:pos x="914" y="0"/>
                    </a:cxn>
                    <a:cxn ang="0">
                      <a:pos x="984" y="641"/>
                    </a:cxn>
                    <a:cxn ang="0">
                      <a:pos x="987" y="662"/>
                    </a:cxn>
                    <a:cxn ang="0">
                      <a:pos x="1007" y="663"/>
                    </a:cxn>
                    <a:cxn ang="0">
                      <a:pos x="1602" y="709"/>
                    </a:cxn>
                    <a:cxn ang="0">
                      <a:pos x="1085" y="1046"/>
                    </a:cxn>
                    <a:cxn ang="0">
                      <a:pos x="426" y="1178"/>
                    </a:cxn>
                    <a:cxn ang="0">
                      <a:pos x="408" y="1178"/>
                    </a:cxn>
                  </a:cxnLst>
                  <a:rect l="0" t="0" r="r" b="b"/>
                  <a:pathLst>
                    <a:path w="1602" h="1178">
                      <a:moveTo>
                        <a:pt x="408" y="1178"/>
                      </a:moveTo>
                      <a:cubicBezTo>
                        <a:pt x="0" y="711"/>
                        <a:pt x="0" y="711"/>
                        <a:pt x="0" y="711"/>
                      </a:cubicBezTo>
                      <a:cubicBezTo>
                        <a:pt x="409" y="192"/>
                        <a:pt x="409" y="192"/>
                        <a:pt x="409" y="192"/>
                      </a:cubicBezTo>
                      <a:cubicBezTo>
                        <a:pt x="417" y="192"/>
                        <a:pt x="417" y="192"/>
                        <a:pt x="417" y="192"/>
                      </a:cubicBezTo>
                      <a:cubicBezTo>
                        <a:pt x="601" y="188"/>
                        <a:pt x="776" y="120"/>
                        <a:pt x="914" y="0"/>
                      </a:cubicBezTo>
                      <a:cubicBezTo>
                        <a:pt x="984" y="641"/>
                        <a:pt x="984" y="641"/>
                        <a:pt x="984" y="641"/>
                      </a:cubicBezTo>
                      <a:cubicBezTo>
                        <a:pt x="987" y="662"/>
                        <a:pt x="987" y="662"/>
                        <a:pt x="987" y="662"/>
                      </a:cubicBezTo>
                      <a:cubicBezTo>
                        <a:pt x="1007" y="663"/>
                        <a:pt x="1007" y="663"/>
                        <a:pt x="1007" y="663"/>
                      </a:cubicBezTo>
                      <a:cubicBezTo>
                        <a:pt x="1602" y="709"/>
                        <a:pt x="1602" y="709"/>
                        <a:pt x="1602" y="709"/>
                      </a:cubicBezTo>
                      <a:cubicBezTo>
                        <a:pt x="1444" y="855"/>
                        <a:pt x="1270" y="969"/>
                        <a:pt x="1085" y="1046"/>
                      </a:cubicBezTo>
                      <a:cubicBezTo>
                        <a:pt x="883" y="1130"/>
                        <a:pt x="662" y="1175"/>
                        <a:pt x="426" y="1178"/>
                      </a:cubicBezTo>
                      <a:cubicBezTo>
                        <a:pt x="408" y="1178"/>
                        <a:pt x="408" y="1178"/>
                        <a:pt x="408" y="117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20" name="Freeform 68">
                  <a:extLst>
                    <a:ext uri="{FF2B5EF4-FFF2-40B4-BE49-F238E27FC236}">
                      <a16:creationId xmlns:a16="http://schemas.microsoft.com/office/drawing/2014/main" id="{4D1936A7-EED5-72A6-EE3B-D711CE5F6D0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80993" y="4533558"/>
                  <a:ext cx="1633948" cy="1633947"/>
                </a:xfrm>
                <a:custGeom>
                  <a:avLst/>
                  <a:gdLst/>
                  <a:ahLst/>
                  <a:cxnLst>
                    <a:cxn ang="0">
                      <a:pos x="1201" y="1213"/>
                    </a:cxn>
                    <a:cxn ang="0">
                      <a:pos x="582" y="1087"/>
                    </a:cxn>
                    <a:cxn ang="0">
                      <a:pos x="13" y="705"/>
                    </a:cxn>
                    <a:cxn ang="0">
                      <a:pos x="0" y="692"/>
                    </a:cxn>
                    <a:cxn ang="0">
                      <a:pos x="47" y="73"/>
                    </a:cxn>
                    <a:cxn ang="0">
                      <a:pos x="704" y="0"/>
                    </a:cxn>
                    <a:cxn ang="0">
                      <a:pos x="709" y="5"/>
                    </a:cxn>
                    <a:cxn ang="0">
                      <a:pos x="1207" y="226"/>
                    </a:cxn>
                    <a:cxn ang="0">
                      <a:pos x="808" y="732"/>
                    </a:cxn>
                    <a:cxn ang="0">
                      <a:pos x="795" y="749"/>
                    </a:cxn>
                    <a:cxn ang="0">
                      <a:pos x="809" y="764"/>
                    </a:cxn>
                    <a:cxn ang="0">
                      <a:pos x="1201" y="1213"/>
                    </a:cxn>
                  </a:cxnLst>
                  <a:rect l="0" t="0" r="r" b="b"/>
                  <a:pathLst>
                    <a:path w="1207" h="1213">
                      <a:moveTo>
                        <a:pt x="1201" y="1213"/>
                      </a:moveTo>
                      <a:cubicBezTo>
                        <a:pt x="981" y="1207"/>
                        <a:pt x="773" y="1165"/>
                        <a:pt x="582" y="1087"/>
                      </a:cubicBezTo>
                      <a:cubicBezTo>
                        <a:pt x="376" y="1002"/>
                        <a:pt x="185" y="874"/>
                        <a:pt x="13" y="705"/>
                      </a:cubicBezTo>
                      <a:cubicBezTo>
                        <a:pt x="0" y="692"/>
                        <a:pt x="0" y="692"/>
                        <a:pt x="0" y="692"/>
                      </a:cubicBezTo>
                      <a:cubicBezTo>
                        <a:pt x="47" y="73"/>
                        <a:pt x="47" y="73"/>
                        <a:pt x="47" y="73"/>
                      </a:cubicBezTo>
                      <a:cubicBezTo>
                        <a:pt x="704" y="0"/>
                        <a:pt x="704" y="0"/>
                        <a:pt x="704" y="0"/>
                      </a:cubicBezTo>
                      <a:cubicBezTo>
                        <a:pt x="709" y="5"/>
                        <a:pt x="709" y="5"/>
                        <a:pt x="709" y="5"/>
                      </a:cubicBezTo>
                      <a:cubicBezTo>
                        <a:pt x="845" y="137"/>
                        <a:pt x="1020" y="214"/>
                        <a:pt x="1207" y="226"/>
                      </a:cubicBezTo>
                      <a:cubicBezTo>
                        <a:pt x="808" y="732"/>
                        <a:pt x="808" y="732"/>
                        <a:pt x="808" y="732"/>
                      </a:cubicBezTo>
                      <a:cubicBezTo>
                        <a:pt x="795" y="749"/>
                        <a:pt x="795" y="749"/>
                        <a:pt x="795" y="749"/>
                      </a:cubicBezTo>
                      <a:cubicBezTo>
                        <a:pt x="809" y="764"/>
                        <a:pt x="809" y="764"/>
                        <a:pt x="809" y="764"/>
                      </a:cubicBezTo>
                      <a:cubicBezTo>
                        <a:pt x="1201" y="1213"/>
                        <a:pt x="1201" y="1213"/>
                        <a:pt x="1201" y="121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21" name="Freeform 70">
                  <a:extLst>
                    <a:ext uri="{FF2B5EF4-FFF2-40B4-BE49-F238E27FC236}">
                      <a16:creationId xmlns:a16="http://schemas.microsoft.com/office/drawing/2014/main" id="{AAD65058-1F61-6116-0CAB-516C52F90D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86095" y="2092026"/>
                  <a:ext cx="1629253" cy="1619862"/>
                </a:xfrm>
                <a:custGeom>
                  <a:avLst/>
                  <a:gdLst/>
                  <a:ahLst/>
                  <a:cxnLst>
                    <a:cxn ang="0">
                      <a:pos x="987" y="1201"/>
                    </a:cxn>
                    <a:cxn ang="0">
                      <a:pos x="480" y="804"/>
                    </a:cxn>
                    <a:cxn ang="0">
                      <a:pos x="464" y="791"/>
                    </a:cxn>
                    <a:cxn ang="0">
                      <a:pos x="448" y="804"/>
                    </a:cxn>
                    <a:cxn ang="0">
                      <a:pos x="0" y="1198"/>
                    </a:cxn>
                    <a:cxn ang="0">
                      <a:pos x="125" y="580"/>
                    </a:cxn>
                    <a:cxn ang="0">
                      <a:pos x="501" y="14"/>
                    </a:cxn>
                    <a:cxn ang="0">
                      <a:pos x="514" y="0"/>
                    </a:cxn>
                    <a:cxn ang="0">
                      <a:pos x="1132" y="43"/>
                    </a:cxn>
                    <a:cxn ang="0">
                      <a:pos x="1210" y="699"/>
                    </a:cxn>
                    <a:cxn ang="0">
                      <a:pos x="1205" y="705"/>
                    </a:cxn>
                    <a:cxn ang="0">
                      <a:pos x="987" y="1201"/>
                    </a:cxn>
                  </a:cxnLst>
                  <a:rect l="0" t="0" r="r" b="b"/>
                  <a:pathLst>
                    <a:path w="1210" h="1201">
                      <a:moveTo>
                        <a:pt x="987" y="1201"/>
                      </a:moveTo>
                      <a:cubicBezTo>
                        <a:pt x="480" y="804"/>
                        <a:pt x="480" y="804"/>
                        <a:pt x="480" y="804"/>
                      </a:cubicBezTo>
                      <a:cubicBezTo>
                        <a:pt x="464" y="791"/>
                        <a:pt x="464" y="791"/>
                        <a:pt x="464" y="791"/>
                      </a:cubicBezTo>
                      <a:cubicBezTo>
                        <a:pt x="448" y="804"/>
                        <a:pt x="448" y="804"/>
                        <a:pt x="448" y="804"/>
                      </a:cubicBezTo>
                      <a:cubicBezTo>
                        <a:pt x="0" y="1198"/>
                        <a:pt x="0" y="1198"/>
                        <a:pt x="0" y="1198"/>
                      </a:cubicBezTo>
                      <a:cubicBezTo>
                        <a:pt x="6" y="978"/>
                        <a:pt x="48" y="770"/>
                        <a:pt x="125" y="580"/>
                      </a:cubicBezTo>
                      <a:cubicBezTo>
                        <a:pt x="208" y="375"/>
                        <a:pt x="334" y="185"/>
                        <a:pt x="501" y="14"/>
                      </a:cubicBezTo>
                      <a:cubicBezTo>
                        <a:pt x="514" y="0"/>
                        <a:pt x="514" y="0"/>
                        <a:pt x="514" y="0"/>
                      </a:cubicBezTo>
                      <a:cubicBezTo>
                        <a:pt x="1132" y="43"/>
                        <a:pt x="1132" y="43"/>
                        <a:pt x="1132" y="43"/>
                      </a:cubicBezTo>
                      <a:cubicBezTo>
                        <a:pt x="1210" y="699"/>
                        <a:pt x="1210" y="699"/>
                        <a:pt x="1210" y="699"/>
                      </a:cubicBezTo>
                      <a:cubicBezTo>
                        <a:pt x="1205" y="705"/>
                        <a:pt x="1205" y="705"/>
                        <a:pt x="1205" y="705"/>
                      </a:cubicBezTo>
                      <a:cubicBezTo>
                        <a:pt x="1075" y="840"/>
                        <a:pt x="999" y="1015"/>
                        <a:pt x="987" y="120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22" name="Freeform 72">
                  <a:extLst>
                    <a:ext uri="{FF2B5EF4-FFF2-40B4-BE49-F238E27FC236}">
                      <a16:creationId xmlns:a16="http://schemas.microsoft.com/office/drawing/2014/main" id="{96BC2E66-3B67-0000-2D44-B70B801FEE9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81400" y="3242362"/>
                  <a:ext cx="1591692" cy="2159816"/>
                </a:xfrm>
                <a:custGeom>
                  <a:avLst/>
                  <a:gdLst/>
                  <a:ahLst/>
                  <a:cxnLst>
                    <a:cxn ang="0">
                      <a:pos x="472" y="1600"/>
                    </a:cxn>
                    <a:cxn ang="0">
                      <a:pos x="133" y="1084"/>
                    </a:cxn>
                    <a:cxn ang="0">
                      <a:pos x="1" y="427"/>
                    </a:cxn>
                    <a:cxn ang="0">
                      <a:pos x="0" y="409"/>
                    </a:cxn>
                    <a:cxn ang="0">
                      <a:pos x="466" y="0"/>
                    </a:cxn>
                    <a:cxn ang="0">
                      <a:pos x="987" y="407"/>
                    </a:cxn>
                    <a:cxn ang="0">
                      <a:pos x="987" y="415"/>
                    </a:cxn>
                    <a:cxn ang="0">
                      <a:pos x="1179" y="912"/>
                    </a:cxn>
                    <a:cxn ang="0">
                      <a:pos x="538" y="983"/>
                    </a:cxn>
                    <a:cxn ang="0">
                      <a:pos x="518" y="985"/>
                    </a:cxn>
                    <a:cxn ang="0">
                      <a:pos x="516" y="1006"/>
                    </a:cxn>
                    <a:cxn ang="0">
                      <a:pos x="472" y="1600"/>
                    </a:cxn>
                  </a:cxnLst>
                  <a:rect l="0" t="0" r="r" b="b"/>
                  <a:pathLst>
                    <a:path w="1179" h="1600">
                      <a:moveTo>
                        <a:pt x="472" y="1600"/>
                      </a:moveTo>
                      <a:cubicBezTo>
                        <a:pt x="325" y="1443"/>
                        <a:pt x="211" y="1270"/>
                        <a:pt x="133" y="1084"/>
                      </a:cubicBezTo>
                      <a:cubicBezTo>
                        <a:pt x="49" y="883"/>
                        <a:pt x="4" y="662"/>
                        <a:pt x="1" y="427"/>
                      </a:cubicBezTo>
                      <a:cubicBezTo>
                        <a:pt x="0" y="409"/>
                        <a:pt x="0" y="409"/>
                        <a:pt x="0" y="409"/>
                      </a:cubicBezTo>
                      <a:cubicBezTo>
                        <a:pt x="466" y="0"/>
                        <a:pt x="466" y="0"/>
                        <a:pt x="466" y="0"/>
                      </a:cubicBezTo>
                      <a:cubicBezTo>
                        <a:pt x="987" y="407"/>
                        <a:pt x="987" y="407"/>
                        <a:pt x="987" y="407"/>
                      </a:cubicBezTo>
                      <a:cubicBezTo>
                        <a:pt x="987" y="415"/>
                        <a:pt x="987" y="415"/>
                        <a:pt x="987" y="415"/>
                      </a:cubicBezTo>
                      <a:cubicBezTo>
                        <a:pt x="991" y="599"/>
                        <a:pt x="1059" y="773"/>
                        <a:pt x="1179" y="912"/>
                      </a:cubicBezTo>
                      <a:cubicBezTo>
                        <a:pt x="538" y="983"/>
                        <a:pt x="538" y="983"/>
                        <a:pt x="538" y="983"/>
                      </a:cubicBezTo>
                      <a:cubicBezTo>
                        <a:pt x="518" y="985"/>
                        <a:pt x="518" y="985"/>
                        <a:pt x="518" y="985"/>
                      </a:cubicBezTo>
                      <a:cubicBezTo>
                        <a:pt x="516" y="1006"/>
                        <a:pt x="516" y="1006"/>
                        <a:pt x="516" y="1006"/>
                      </a:cubicBezTo>
                      <a:cubicBezTo>
                        <a:pt x="472" y="1600"/>
                        <a:pt x="472" y="1600"/>
                        <a:pt x="472" y="160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A7A7"/>
                    </a:gs>
                    <a:gs pos="100000">
                      <a:srgbClr val="7C0D15"/>
                    </a:gs>
                    <a:gs pos="52000">
                      <a:srgbClr val="FF0000"/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</p:grpSp>
          <p:sp>
            <p:nvSpPr>
              <p:cNvPr id="5" name="Metin kutusu 4">
                <a:extLst>
                  <a:ext uri="{FF2B5EF4-FFF2-40B4-BE49-F238E27FC236}">
                    <a16:creationId xmlns:a16="http://schemas.microsoft.com/office/drawing/2014/main" id="{D981B399-61D2-DA16-64BA-ADF2CB6F216C}"/>
                  </a:ext>
                </a:extLst>
              </p:cNvPr>
              <p:cNvSpPr txBox="1"/>
              <p:nvPr/>
            </p:nvSpPr>
            <p:spPr>
              <a:xfrm>
                <a:off x="6358400" y="1911051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" name="Metin kutusu 5">
                <a:extLst>
                  <a:ext uri="{FF2B5EF4-FFF2-40B4-BE49-F238E27FC236}">
                    <a16:creationId xmlns:a16="http://schemas.microsoft.com/office/drawing/2014/main" id="{17286C51-F0C3-C1D7-5824-AC8D988EE0C0}"/>
                  </a:ext>
                </a:extLst>
              </p:cNvPr>
              <p:cNvSpPr txBox="1"/>
              <p:nvPr/>
            </p:nvSpPr>
            <p:spPr>
              <a:xfrm>
                <a:off x="5208577" y="1724153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" name="Metin kutusu 6">
                <a:extLst>
                  <a:ext uri="{FF2B5EF4-FFF2-40B4-BE49-F238E27FC236}">
                    <a16:creationId xmlns:a16="http://schemas.microsoft.com/office/drawing/2014/main" id="{34A45011-4B1B-B17B-9332-8102921C65D0}"/>
                  </a:ext>
                </a:extLst>
              </p:cNvPr>
              <p:cNvSpPr txBox="1"/>
              <p:nvPr/>
            </p:nvSpPr>
            <p:spPr>
              <a:xfrm>
                <a:off x="7127552" y="2988438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" name="Metin kutusu 7">
                <a:extLst>
                  <a:ext uri="{FF2B5EF4-FFF2-40B4-BE49-F238E27FC236}">
                    <a16:creationId xmlns:a16="http://schemas.microsoft.com/office/drawing/2014/main" id="{7763D18F-143F-66F3-E60A-26A44053FB33}"/>
                  </a:ext>
                </a:extLst>
              </p:cNvPr>
              <p:cNvSpPr txBox="1"/>
              <p:nvPr/>
            </p:nvSpPr>
            <p:spPr>
              <a:xfrm>
                <a:off x="6812001" y="4433372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" name="Metin kutusu 8">
                <a:extLst>
                  <a:ext uri="{FF2B5EF4-FFF2-40B4-BE49-F238E27FC236}">
                    <a16:creationId xmlns:a16="http://schemas.microsoft.com/office/drawing/2014/main" id="{D3A7A981-4C33-B23D-C79A-37961469A8F6}"/>
                  </a:ext>
                </a:extLst>
              </p:cNvPr>
              <p:cNvSpPr txBox="1"/>
              <p:nvPr/>
            </p:nvSpPr>
            <p:spPr>
              <a:xfrm>
                <a:off x="5705149" y="5098859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" name="Metin kutusu 9">
                <a:extLst>
                  <a:ext uri="{FF2B5EF4-FFF2-40B4-BE49-F238E27FC236}">
                    <a16:creationId xmlns:a16="http://schemas.microsoft.com/office/drawing/2014/main" id="{173F848B-E477-6A27-4A5A-3597A6D2BA7B}"/>
                  </a:ext>
                </a:extLst>
              </p:cNvPr>
              <p:cNvSpPr txBox="1"/>
              <p:nvPr/>
            </p:nvSpPr>
            <p:spPr>
              <a:xfrm>
                <a:off x="4295786" y="4786086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" name="Metin kutusu 10">
                <a:extLst>
                  <a:ext uri="{FF2B5EF4-FFF2-40B4-BE49-F238E27FC236}">
                    <a16:creationId xmlns:a16="http://schemas.microsoft.com/office/drawing/2014/main" id="{D621EE36-33D9-E90D-3D49-384D3B8EB510}"/>
                  </a:ext>
                </a:extLst>
              </p:cNvPr>
              <p:cNvSpPr txBox="1"/>
              <p:nvPr/>
            </p:nvSpPr>
            <p:spPr>
              <a:xfrm>
                <a:off x="3576156" y="3581064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" name="Metin kutusu 11">
                <a:extLst>
                  <a:ext uri="{FF2B5EF4-FFF2-40B4-BE49-F238E27FC236}">
                    <a16:creationId xmlns:a16="http://schemas.microsoft.com/office/drawing/2014/main" id="{A93926C5-13BA-5DB3-A0E2-BDCB8C4E48A0}"/>
                  </a:ext>
                </a:extLst>
              </p:cNvPr>
              <p:cNvSpPr txBox="1"/>
              <p:nvPr/>
            </p:nvSpPr>
            <p:spPr>
              <a:xfrm>
                <a:off x="3887314" y="2270539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" name="Metin kutusu 12">
                <a:extLst>
                  <a:ext uri="{FF2B5EF4-FFF2-40B4-BE49-F238E27FC236}">
                    <a16:creationId xmlns:a16="http://schemas.microsoft.com/office/drawing/2014/main" id="{9AFEEEE2-DFA7-97C1-E1BF-26DF0556EC3C}"/>
                  </a:ext>
                </a:extLst>
              </p:cNvPr>
              <p:cNvSpPr txBox="1"/>
              <p:nvPr/>
            </p:nvSpPr>
            <p:spPr>
              <a:xfrm>
                <a:off x="5239993" y="3220885"/>
                <a:ext cx="125191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000" b="1" dirty="0">
                    <a:solidFill>
                      <a:srgbClr val="2C2C2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" panose="020B0502040204020203" pitchFamily="34" charset="0"/>
                    <a:cs typeface="Arial" panose="020B0604020202020204" pitchFamily="34" charset="0"/>
                  </a:rPr>
                  <a:t>LOREM IPSUM</a:t>
                </a:r>
              </a:p>
            </p:txBody>
          </p:sp>
        </p:grpSp>
        <p:cxnSp>
          <p:nvCxnSpPr>
            <p:cNvPr id="23" name="Straight Connector 30">
              <a:extLst>
                <a:ext uri="{FF2B5EF4-FFF2-40B4-BE49-F238E27FC236}">
                  <a16:creationId xmlns:a16="http://schemas.microsoft.com/office/drawing/2014/main" id="{862FF123-1A26-CCED-46CB-EDA14435ABF8}"/>
                </a:ext>
              </a:extLst>
            </p:cNvPr>
            <p:cNvCxnSpPr/>
            <p:nvPr/>
          </p:nvCxnSpPr>
          <p:spPr>
            <a:xfrm>
              <a:off x="1034420" y="3909517"/>
              <a:ext cx="2667000" cy="1588"/>
            </a:xfrm>
            <a:prstGeom prst="line">
              <a:avLst/>
            </a:prstGeom>
            <a:noFill/>
            <a:ln w="9525" cap="flat" cmpd="sng" algn="ctr">
              <a:solidFill>
                <a:srgbClr val="FFFFFF"/>
              </a:solidFill>
              <a:prstDash val="solid"/>
            </a:ln>
            <a:effectLst/>
          </p:spPr>
        </p:cxnSp>
        <p:sp>
          <p:nvSpPr>
            <p:cNvPr id="24" name="Metin kutusu 23">
              <a:extLst>
                <a:ext uri="{FF2B5EF4-FFF2-40B4-BE49-F238E27FC236}">
                  <a16:creationId xmlns:a16="http://schemas.microsoft.com/office/drawing/2014/main" id="{5781895F-A907-D6FF-D7E5-F97D6F5C76E9}"/>
                </a:ext>
              </a:extLst>
            </p:cNvPr>
            <p:cNvSpPr txBox="1"/>
            <p:nvPr/>
          </p:nvSpPr>
          <p:spPr>
            <a:xfrm>
              <a:off x="1028070" y="3627496"/>
              <a:ext cx="15206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400" b="1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hnschrift" panose="020B0502040204020203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hnschrift" panose="020B0502040204020203" pitchFamily="34" charset="0"/>
                  <a:cs typeface="Arial" panose="020B0604020202020204" pitchFamily="34" charset="0"/>
                </a:rPr>
                <a:t> </a:t>
              </a:r>
              <a:r>
                <a:rPr lang="tr-TR" sz="1400" b="1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hnschrift" panose="020B0502040204020203" pitchFamily="34" charset="0"/>
                  <a:cs typeface="Arial" panose="020B0604020202020204" pitchFamily="34" charset="0"/>
                </a:rPr>
                <a:t>Ipsum</a:t>
              </a:r>
              <a:endParaRPr lang="tr-TR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Metin kutusu 24">
              <a:extLst>
                <a:ext uri="{FF2B5EF4-FFF2-40B4-BE49-F238E27FC236}">
                  <a16:creationId xmlns:a16="http://schemas.microsoft.com/office/drawing/2014/main" id="{CAEEB6C8-ADC8-81CD-D371-19ADC6AFF7AA}"/>
                </a:ext>
              </a:extLst>
            </p:cNvPr>
            <p:cNvSpPr txBox="1"/>
            <p:nvPr/>
          </p:nvSpPr>
          <p:spPr>
            <a:xfrm>
              <a:off x="1014016" y="3915964"/>
              <a:ext cx="15206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200" dirty="0" err="1">
                  <a:solidFill>
                    <a:schemeClr val="bg1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Lorem</a:t>
              </a:r>
              <a:r>
                <a:rPr lang="tr-TR" sz="1200" dirty="0">
                  <a:solidFill>
                    <a:schemeClr val="bg1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 </a:t>
              </a:r>
              <a:r>
                <a:rPr lang="tr-TR" sz="1200" dirty="0" err="1">
                  <a:solidFill>
                    <a:schemeClr val="bg1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Ipsum</a:t>
              </a:r>
              <a:endParaRPr lang="tr-TR" sz="1200" dirty="0">
                <a:solidFill>
                  <a:schemeClr val="bg1"/>
                </a:solidFill>
                <a:latin typeface="Bahnschrift" panose="020B0502040204020203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722042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ED4A46C3-20B1-2807-D1E6-9E45197CB267}"/>
              </a:ext>
            </a:extLst>
          </p:cNvPr>
          <p:cNvSpPr txBox="1"/>
          <p:nvPr/>
        </p:nvSpPr>
        <p:spPr>
          <a:xfrm>
            <a:off x="7721063" y="500513"/>
            <a:ext cx="4356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cs typeface="Arial" panose="020B0604020202020204" pitchFamily="34" charset="0"/>
              </a:rPr>
              <a:t>BAŞLIK</a:t>
            </a:r>
          </a:p>
        </p:txBody>
      </p:sp>
      <p:grpSp>
        <p:nvGrpSpPr>
          <p:cNvPr id="26" name="Grup 25">
            <a:extLst>
              <a:ext uri="{FF2B5EF4-FFF2-40B4-BE49-F238E27FC236}">
                <a16:creationId xmlns:a16="http://schemas.microsoft.com/office/drawing/2014/main" id="{E58E0850-4827-F760-B161-F4AA06EB74D1}"/>
              </a:ext>
            </a:extLst>
          </p:cNvPr>
          <p:cNvGrpSpPr/>
          <p:nvPr/>
        </p:nvGrpSpPr>
        <p:grpSpPr>
          <a:xfrm>
            <a:off x="1713609" y="1495756"/>
            <a:ext cx="6776971" cy="4793852"/>
            <a:chOff x="1713609" y="1495756"/>
            <a:chExt cx="6776971" cy="4793852"/>
          </a:xfrm>
        </p:grpSpPr>
        <p:grpSp>
          <p:nvGrpSpPr>
            <p:cNvPr id="2" name="Grup 1">
              <a:extLst>
                <a:ext uri="{FF2B5EF4-FFF2-40B4-BE49-F238E27FC236}">
                  <a16:creationId xmlns:a16="http://schemas.microsoft.com/office/drawing/2014/main" id="{B1F9D405-3BD2-DBD7-2F59-A00C809A974B}"/>
                </a:ext>
              </a:extLst>
            </p:cNvPr>
            <p:cNvGrpSpPr/>
            <p:nvPr/>
          </p:nvGrpSpPr>
          <p:grpSpPr>
            <a:xfrm>
              <a:off x="3701420" y="1495756"/>
              <a:ext cx="4789160" cy="4793852"/>
              <a:chOff x="3492500" y="1197373"/>
              <a:chExt cx="4789160" cy="4793852"/>
            </a:xfrm>
          </p:grpSpPr>
          <p:grpSp>
            <p:nvGrpSpPr>
              <p:cNvPr id="4" name="Grup 3">
                <a:extLst>
                  <a:ext uri="{FF2B5EF4-FFF2-40B4-BE49-F238E27FC236}">
                    <a16:creationId xmlns:a16="http://schemas.microsoft.com/office/drawing/2014/main" id="{AB005C62-C628-B4F0-60A1-DF1E0CC01E5C}"/>
                  </a:ext>
                </a:extLst>
              </p:cNvPr>
              <p:cNvGrpSpPr/>
              <p:nvPr/>
            </p:nvGrpSpPr>
            <p:grpSpPr>
              <a:xfrm>
                <a:off x="3492500" y="1197373"/>
                <a:ext cx="4789160" cy="4793852"/>
                <a:chOff x="3581400" y="1378348"/>
                <a:chExt cx="4789160" cy="4793852"/>
              </a:xfrm>
            </p:grpSpPr>
            <p:sp>
              <p:nvSpPr>
                <p:cNvPr id="14" name="Oval 13">
                  <a:extLst>
                    <a:ext uri="{FF2B5EF4-FFF2-40B4-BE49-F238E27FC236}">
                      <a16:creationId xmlns:a16="http://schemas.microsoft.com/office/drawing/2014/main" id="{DAED7833-883D-A50F-2EA2-26B5F94AB738}"/>
                    </a:ext>
                  </a:extLst>
                </p:cNvPr>
                <p:cNvSpPr/>
                <p:nvPr/>
              </p:nvSpPr>
              <p:spPr>
                <a:xfrm>
                  <a:off x="4760520" y="2518055"/>
                  <a:ext cx="2420186" cy="253710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/>
                    </a:gs>
                    <a:gs pos="40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1"/>
                    </a:gs>
                    <a:gs pos="79000">
                      <a:schemeClr val="bg2">
                        <a:lumMod val="90000"/>
                      </a:schemeClr>
                    </a:gs>
                  </a:gsLst>
                  <a:lin ang="2700000" scaled="1"/>
                  <a:tileRect/>
                </a:gradFill>
                <a:effectLst>
                  <a:outerShdw blurRad="63500" sx="132000" sy="132000" algn="ctr" rotWithShape="0">
                    <a:schemeClr val="bg1">
                      <a:alpha val="40000"/>
                    </a:schemeClr>
                  </a:outerShdw>
                </a:effectLst>
                <a:scene3d>
                  <a:camera prst="orthographicFront"/>
                  <a:lightRig rig="threePt" dir="t"/>
                </a:scene3d>
                <a:sp3d extrusionH="952500">
                  <a:bevelT w="952500" h="952500" prst="softRound"/>
                  <a:bevelB w="952500" h="952500"/>
                </a:sp3d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15" name="Freeform 58">
                  <a:extLst>
                    <a:ext uri="{FF2B5EF4-FFF2-40B4-BE49-F238E27FC236}">
                      <a16:creationId xmlns:a16="http://schemas.microsoft.com/office/drawing/2014/main" id="{0E6104DE-7B02-4BAF-62E5-1DB5898F373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42031" y="1378348"/>
                  <a:ext cx="2192684" cy="1596386"/>
                </a:xfrm>
                <a:custGeom>
                  <a:avLst/>
                  <a:gdLst/>
                  <a:ahLst/>
                  <a:cxnLst>
                    <a:cxn ang="0">
                      <a:pos x="693" y="1182"/>
                    </a:cxn>
                    <a:cxn ang="0">
                      <a:pos x="618" y="542"/>
                    </a:cxn>
                    <a:cxn ang="0">
                      <a:pos x="615" y="522"/>
                    </a:cxn>
                    <a:cxn ang="0">
                      <a:pos x="595" y="520"/>
                    </a:cxn>
                    <a:cxn ang="0">
                      <a:pos x="0" y="480"/>
                    </a:cxn>
                    <a:cxn ang="0">
                      <a:pos x="530" y="131"/>
                    </a:cxn>
                    <a:cxn ang="0">
                      <a:pos x="1207" y="0"/>
                    </a:cxn>
                    <a:cxn ang="0">
                      <a:pos x="1226" y="0"/>
                    </a:cxn>
                    <a:cxn ang="0">
                      <a:pos x="1628" y="472"/>
                    </a:cxn>
                    <a:cxn ang="0">
                      <a:pos x="1212" y="987"/>
                    </a:cxn>
                    <a:cxn ang="0">
                      <a:pos x="1205" y="987"/>
                    </a:cxn>
                    <a:cxn ang="0">
                      <a:pos x="693" y="1182"/>
                    </a:cxn>
                  </a:cxnLst>
                  <a:rect l="0" t="0" r="r" b="b"/>
                  <a:pathLst>
                    <a:path w="1628" h="1182">
                      <a:moveTo>
                        <a:pt x="693" y="1182"/>
                      </a:moveTo>
                      <a:cubicBezTo>
                        <a:pt x="618" y="542"/>
                        <a:pt x="618" y="542"/>
                        <a:pt x="618" y="542"/>
                      </a:cubicBezTo>
                      <a:cubicBezTo>
                        <a:pt x="615" y="522"/>
                        <a:pt x="615" y="522"/>
                        <a:pt x="615" y="522"/>
                      </a:cubicBezTo>
                      <a:cubicBezTo>
                        <a:pt x="595" y="520"/>
                        <a:pt x="595" y="520"/>
                        <a:pt x="595" y="520"/>
                      </a:cubicBezTo>
                      <a:cubicBezTo>
                        <a:pt x="0" y="480"/>
                        <a:pt x="0" y="480"/>
                        <a:pt x="0" y="480"/>
                      </a:cubicBezTo>
                      <a:cubicBezTo>
                        <a:pt x="161" y="327"/>
                        <a:pt x="339" y="210"/>
                        <a:pt x="530" y="131"/>
                      </a:cubicBezTo>
                      <a:cubicBezTo>
                        <a:pt x="737" y="45"/>
                        <a:pt x="965" y="1"/>
                        <a:pt x="1207" y="0"/>
                      </a:cubicBezTo>
                      <a:cubicBezTo>
                        <a:pt x="1226" y="0"/>
                        <a:pt x="1226" y="0"/>
                        <a:pt x="1226" y="0"/>
                      </a:cubicBezTo>
                      <a:cubicBezTo>
                        <a:pt x="1628" y="472"/>
                        <a:pt x="1628" y="472"/>
                        <a:pt x="1628" y="472"/>
                      </a:cubicBezTo>
                      <a:cubicBezTo>
                        <a:pt x="1212" y="987"/>
                        <a:pt x="1212" y="987"/>
                        <a:pt x="1212" y="987"/>
                      </a:cubicBezTo>
                      <a:cubicBezTo>
                        <a:pt x="1205" y="987"/>
                        <a:pt x="1205" y="987"/>
                        <a:pt x="1205" y="987"/>
                      </a:cubicBezTo>
                      <a:cubicBezTo>
                        <a:pt x="1015" y="989"/>
                        <a:pt x="835" y="1058"/>
                        <a:pt x="693" y="118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16" name="Freeform 60">
                  <a:extLst>
                    <a:ext uri="{FF2B5EF4-FFF2-40B4-BE49-F238E27FC236}">
                      <a16:creationId xmlns:a16="http://schemas.microsoft.com/office/drawing/2014/main" id="{7B3C8994-5412-FA82-AD74-FEF0704A90B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60494" y="1383043"/>
                  <a:ext cx="1605777" cy="1633947"/>
                </a:xfrm>
                <a:custGeom>
                  <a:avLst/>
                  <a:gdLst/>
                  <a:ahLst/>
                  <a:cxnLst>
                    <a:cxn ang="0">
                      <a:pos x="491" y="1210"/>
                    </a:cxn>
                    <a:cxn ang="0">
                      <a:pos x="486" y="1205"/>
                    </a:cxn>
                    <a:cxn ang="0">
                      <a:pos x="0" y="987"/>
                    </a:cxn>
                    <a:cxn ang="0">
                      <a:pos x="405" y="486"/>
                    </a:cxn>
                    <a:cxn ang="0">
                      <a:pos x="418" y="470"/>
                    </a:cxn>
                    <a:cxn ang="0">
                      <a:pos x="404" y="454"/>
                    </a:cxn>
                    <a:cxn ang="0">
                      <a:pos x="18" y="0"/>
                    </a:cxn>
                    <a:cxn ang="0">
                      <a:pos x="621" y="129"/>
                    </a:cxn>
                    <a:cxn ang="0">
                      <a:pos x="1179" y="503"/>
                    </a:cxn>
                    <a:cxn ang="0">
                      <a:pos x="1192" y="516"/>
                    </a:cxn>
                    <a:cxn ang="0">
                      <a:pos x="1148" y="1134"/>
                    </a:cxn>
                    <a:cxn ang="0">
                      <a:pos x="491" y="1210"/>
                    </a:cxn>
                  </a:cxnLst>
                  <a:rect l="0" t="0" r="r" b="b"/>
                  <a:pathLst>
                    <a:path w="1192" h="1210">
                      <a:moveTo>
                        <a:pt x="491" y="1210"/>
                      </a:moveTo>
                      <a:cubicBezTo>
                        <a:pt x="486" y="1205"/>
                        <a:pt x="486" y="1205"/>
                        <a:pt x="486" y="1205"/>
                      </a:cubicBezTo>
                      <a:cubicBezTo>
                        <a:pt x="353" y="1077"/>
                        <a:pt x="182" y="1001"/>
                        <a:pt x="0" y="987"/>
                      </a:cubicBezTo>
                      <a:cubicBezTo>
                        <a:pt x="405" y="486"/>
                        <a:pt x="405" y="486"/>
                        <a:pt x="405" y="486"/>
                      </a:cubicBezTo>
                      <a:cubicBezTo>
                        <a:pt x="418" y="470"/>
                        <a:pt x="418" y="470"/>
                        <a:pt x="418" y="470"/>
                      </a:cubicBezTo>
                      <a:cubicBezTo>
                        <a:pt x="404" y="454"/>
                        <a:pt x="404" y="454"/>
                        <a:pt x="404" y="454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233" y="8"/>
                        <a:pt x="435" y="52"/>
                        <a:pt x="621" y="129"/>
                      </a:cubicBezTo>
                      <a:cubicBezTo>
                        <a:pt x="823" y="212"/>
                        <a:pt x="1010" y="338"/>
                        <a:pt x="1179" y="503"/>
                      </a:cubicBezTo>
                      <a:cubicBezTo>
                        <a:pt x="1192" y="516"/>
                        <a:pt x="1192" y="516"/>
                        <a:pt x="1192" y="516"/>
                      </a:cubicBezTo>
                      <a:cubicBezTo>
                        <a:pt x="1148" y="1134"/>
                        <a:pt x="1148" y="1134"/>
                        <a:pt x="1148" y="1134"/>
                      </a:cubicBezTo>
                      <a:cubicBezTo>
                        <a:pt x="491" y="1210"/>
                        <a:pt x="491" y="1210"/>
                        <a:pt x="491" y="121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17" name="Freeform 62">
                  <a:extLst>
                    <a:ext uri="{FF2B5EF4-FFF2-40B4-BE49-F238E27FC236}">
                      <a16:creationId xmlns:a16="http://schemas.microsoft.com/office/drawing/2014/main" id="{F0880B07-ED0E-D7CB-5EB9-58E64E301C1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78868" y="2143674"/>
                  <a:ext cx="1591692" cy="2187987"/>
                </a:xfrm>
                <a:custGeom>
                  <a:avLst/>
                  <a:gdLst/>
                  <a:ahLst/>
                  <a:cxnLst>
                    <a:cxn ang="0">
                      <a:pos x="710" y="1623"/>
                    </a:cxn>
                    <a:cxn ang="0">
                      <a:pos x="195" y="1208"/>
                    </a:cxn>
                    <a:cxn ang="0">
                      <a:pos x="195" y="1201"/>
                    </a:cxn>
                    <a:cxn ang="0">
                      <a:pos x="0" y="692"/>
                    </a:cxn>
                    <a:cxn ang="0">
                      <a:pos x="640" y="618"/>
                    </a:cxn>
                    <a:cxn ang="0">
                      <a:pos x="661" y="615"/>
                    </a:cxn>
                    <a:cxn ang="0">
                      <a:pos x="663" y="595"/>
                    </a:cxn>
                    <a:cxn ang="0">
                      <a:pos x="705" y="0"/>
                    </a:cxn>
                    <a:cxn ang="0">
                      <a:pos x="1051" y="528"/>
                    </a:cxn>
                    <a:cxn ang="0">
                      <a:pos x="1181" y="1201"/>
                    </a:cxn>
                    <a:cxn ang="0">
                      <a:pos x="1181" y="1219"/>
                    </a:cxn>
                    <a:cxn ang="0">
                      <a:pos x="710" y="1623"/>
                    </a:cxn>
                  </a:cxnLst>
                  <a:rect l="0" t="0" r="r" b="b"/>
                  <a:pathLst>
                    <a:path w="1181" h="1623">
                      <a:moveTo>
                        <a:pt x="710" y="1623"/>
                      </a:moveTo>
                      <a:cubicBezTo>
                        <a:pt x="195" y="1208"/>
                        <a:pt x="195" y="1208"/>
                        <a:pt x="195" y="1208"/>
                      </a:cubicBezTo>
                      <a:cubicBezTo>
                        <a:pt x="195" y="1201"/>
                        <a:pt x="195" y="1201"/>
                        <a:pt x="195" y="1201"/>
                      </a:cubicBezTo>
                      <a:cubicBezTo>
                        <a:pt x="192" y="1012"/>
                        <a:pt x="124" y="833"/>
                        <a:pt x="0" y="692"/>
                      </a:cubicBezTo>
                      <a:cubicBezTo>
                        <a:pt x="640" y="618"/>
                        <a:pt x="640" y="618"/>
                        <a:pt x="640" y="618"/>
                      </a:cubicBezTo>
                      <a:cubicBezTo>
                        <a:pt x="661" y="615"/>
                        <a:pt x="661" y="615"/>
                        <a:pt x="661" y="615"/>
                      </a:cubicBezTo>
                      <a:cubicBezTo>
                        <a:pt x="663" y="595"/>
                        <a:pt x="663" y="595"/>
                        <a:pt x="663" y="595"/>
                      </a:cubicBezTo>
                      <a:cubicBezTo>
                        <a:pt x="705" y="0"/>
                        <a:pt x="705" y="0"/>
                        <a:pt x="705" y="0"/>
                      </a:cubicBezTo>
                      <a:cubicBezTo>
                        <a:pt x="856" y="161"/>
                        <a:pt x="972" y="338"/>
                        <a:pt x="1051" y="528"/>
                      </a:cubicBezTo>
                      <a:cubicBezTo>
                        <a:pt x="1136" y="734"/>
                        <a:pt x="1180" y="960"/>
                        <a:pt x="1181" y="1201"/>
                      </a:cubicBezTo>
                      <a:cubicBezTo>
                        <a:pt x="1181" y="1219"/>
                        <a:pt x="1181" y="1219"/>
                        <a:pt x="1181" y="1219"/>
                      </a:cubicBezTo>
                      <a:cubicBezTo>
                        <a:pt x="710" y="1623"/>
                        <a:pt x="710" y="1623"/>
                        <a:pt x="710" y="162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18" name="Freeform 64">
                  <a:extLst>
                    <a:ext uri="{FF2B5EF4-FFF2-40B4-BE49-F238E27FC236}">
                      <a16:creationId xmlns:a16="http://schemas.microsoft.com/office/drawing/2014/main" id="{AC0A5BE9-94CC-D897-8B6F-EB36527878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36612" y="3857440"/>
                  <a:ext cx="1633948" cy="1619862"/>
                </a:xfrm>
                <a:custGeom>
                  <a:avLst/>
                  <a:gdLst/>
                  <a:ahLst/>
                  <a:cxnLst>
                    <a:cxn ang="0">
                      <a:pos x="690" y="1201"/>
                    </a:cxn>
                    <a:cxn ang="0">
                      <a:pos x="72" y="1154"/>
                    </a:cxn>
                    <a:cxn ang="0">
                      <a:pos x="0" y="497"/>
                    </a:cxn>
                    <a:cxn ang="0">
                      <a:pos x="5" y="492"/>
                    </a:cxn>
                    <a:cxn ang="0">
                      <a:pos x="227" y="0"/>
                    </a:cxn>
                    <a:cxn ang="0">
                      <a:pos x="729" y="405"/>
                    </a:cxn>
                    <a:cxn ang="0">
                      <a:pos x="745" y="418"/>
                    </a:cxn>
                    <a:cxn ang="0">
                      <a:pos x="760" y="404"/>
                    </a:cxn>
                    <a:cxn ang="0">
                      <a:pos x="1214" y="17"/>
                    </a:cxn>
                    <a:cxn ang="0">
                      <a:pos x="1084" y="626"/>
                    </a:cxn>
                    <a:cxn ang="0">
                      <a:pos x="703" y="1188"/>
                    </a:cxn>
                    <a:cxn ang="0">
                      <a:pos x="690" y="1201"/>
                    </a:cxn>
                  </a:cxnLst>
                  <a:rect l="0" t="0" r="r" b="b"/>
                  <a:pathLst>
                    <a:path w="1214" h="1201">
                      <a:moveTo>
                        <a:pt x="690" y="1201"/>
                      </a:moveTo>
                      <a:cubicBezTo>
                        <a:pt x="72" y="1154"/>
                        <a:pt x="72" y="1154"/>
                        <a:pt x="72" y="1154"/>
                      </a:cubicBezTo>
                      <a:cubicBezTo>
                        <a:pt x="0" y="497"/>
                        <a:pt x="0" y="497"/>
                        <a:pt x="0" y="497"/>
                      </a:cubicBezTo>
                      <a:cubicBezTo>
                        <a:pt x="5" y="492"/>
                        <a:pt x="5" y="492"/>
                        <a:pt x="5" y="492"/>
                      </a:cubicBezTo>
                      <a:cubicBezTo>
                        <a:pt x="135" y="358"/>
                        <a:pt x="213" y="185"/>
                        <a:pt x="227" y="0"/>
                      </a:cubicBezTo>
                      <a:cubicBezTo>
                        <a:pt x="729" y="405"/>
                        <a:pt x="729" y="405"/>
                        <a:pt x="729" y="405"/>
                      </a:cubicBezTo>
                      <a:cubicBezTo>
                        <a:pt x="745" y="418"/>
                        <a:pt x="745" y="418"/>
                        <a:pt x="745" y="418"/>
                      </a:cubicBezTo>
                      <a:cubicBezTo>
                        <a:pt x="760" y="404"/>
                        <a:pt x="760" y="404"/>
                        <a:pt x="760" y="404"/>
                      </a:cubicBezTo>
                      <a:cubicBezTo>
                        <a:pt x="1214" y="17"/>
                        <a:pt x="1214" y="17"/>
                        <a:pt x="1214" y="17"/>
                      </a:cubicBezTo>
                      <a:cubicBezTo>
                        <a:pt x="1205" y="234"/>
                        <a:pt x="1162" y="439"/>
                        <a:pt x="1084" y="626"/>
                      </a:cubicBezTo>
                      <a:cubicBezTo>
                        <a:pt x="999" y="830"/>
                        <a:pt x="871" y="1019"/>
                        <a:pt x="703" y="1188"/>
                      </a:cubicBezTo>
                      <a:cubicBezTo>
                        <a:pt x="690" y="1201"/>
                        <a:pt x="690" y="1201"/>
                        <a:pt x="690" y="120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19" name="Freeform 66">
                  <a:extLst>
                    <a:ext uri="{FF2B5EF4-FFF2-40B4-BE49-F238E27FC236}">
                      <a16:creationId xmlns:a16="http://schemas.microsoft.com/office/drawing/2014/main" id="{2CBDA23B-FD70-11DC-2EC8-C276C0EA0E0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40720" y="4580509"/>
                  <a:ext cx="2159817" cy="1591691"/>
                </a:xfrm>
                <a:custGeom>
                  <a:avLst/>
                  <a:gdLst/>
                  <a:ahLst/>
                  <a:cxnLst>
                    <a:cxn ang="0">
                      <a:pos x="408" y="1178"/>
                    </a:cxn>
                    <a:cxn ang="0">
                      <a:pos x="0" y="711"/>
                    </a:cxn>
                    <a:cxn ang="0">
                      <a:pos x="409" y="192"/>
                    </a:cxn>
                    <a:cxn ang="0">
                      <a:pos x="417" y="192"/>
                    </a:cxn>
                    <a:cxn ang="0">
                      <a:pos x="914" y="0"/>
                    </a:cxn>
                    <a:cxn ang="0">
                      <a:pos x="984" y="641"/>
                    </a:cxn>
                    <a:cxn ang="0">
                      <a:pos x="987" y="662"/>
                    </a:cxn>
                    <a:cxn ang="0">
                      <a:pos x="1007" y="663"/>
                    </a:cxn>
                    <a:cxn ang="0">
                      <a:pos x="1602" y="709"/>
                    </a:cxn>
                    <a:cxn ang="0">
                      <a:pos x="1085" y="1046"/>
                    </a:cxn>
                    <a:cxn ang="0">
                      <a:pos x="426" y="1178"/>
                    </a:cxn>
                    <a:cxn ang="0">
                      <a:pos x="408" y="1178"/>
                    </a:cxn>
                  </a:cxnLst>
                  <a:rect l="0" t="0" r="r" b="b"/>
                  <a:pathLst>
                    <a:path w="1602" h="1178">
                      <a:moveTo>
                        <a:pt x="408" y="1178"/>
                      </a:moveTo>
                      <a:cubicBezTo>
                        <a:pt x="0" y="711"/>
                        <a:pt x="0" y="711"/>
                        <a:pt x="0" y="711"/>
                      </a:cubicBezTo>
                      <a:cubicBezTo>
                        <a:pt x="409" y="192"/>
                        <a:pt x="409" y="192"/>
                        <a:pt x="409" y="192"/>
                      </a:cubicBezTo>
                      <a:cubicBezTo>
                        <a:pt x="417" y="192"/>
                        <a:pt x="417" y="192"/>
                        <a:pt x="417" y="192"/>
                      </a:cubicBezTo>
                      <a:cubicBezTo>
                        <a:pt x="601" y="188"/>
                        <a:pt x="776" y="120"/>
                        <a:pt x="914" y="0"/>
                      </a:cubicBezTo>
                      <a:cubicBezTo>
                        <a:pt x="984" y="641"/>
                        <a:pt x="984" y="641"/>
                        <a:pt x="984" y="641"/>
                      </a:cubicBezTo>
                      <a:cubicBezTo>
                        <a:pt x="987" y="662"/>
                        <a:pt x="987" y="662"/>
                        <a:pt x="987" y="662"/>
                      </a:cubicBezTo>
                      <a:cubicBezTo>
                        <a:pt x="1007" y="663"/>
                        <a:pt x="1007" y="663"/>
                        <a:pt x="1007" y="663"/>
                      </a:cubicBezTo>
                      <a:cubicBezTo>
                        <a:pt x="1602" y="709"/>
                        <a:pt x="1602" y="709"/>
                        <a:pt x="1602" y="709"/>
                      </a:cubicBezTo>
                      <a:cubicBezTo>
                        <a:pt x="1444" y="855"/>
                        <a:pt x="1270" y="969"/>
                        <a:pt x="1085" y="1046"/>
                      </a:cubicBezTo>
                      <a:cubicBezTo>
                        <a:pt x="883" y="1130"/>
                        <a:pt x="662" y="1175"/>
                        <a:pt x="426" y="1178"/>
                      </a:cubicBezTo>
                      <a:cubicBezTo>
                        <a:pt x="408" y="1178"/>
                        <a:pt x="408" y="1178"/>
                        <a:pt x="408" y="117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20" name="Freeform 68">
                  <a:extLst>
                    <a:ext uri="{FF2B5EF4-FFF2-40B4-BE49-F238E27FC236}">
                      <a16:creationId xmlns:a16="http://schemas.microsoft.com/office/drawing/2014/main" id="{4D1936A7-EED5-72A6-EE3B-D711CE5F6D0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80993" y="4533558"/>
                  <a:ext cx="1633948" cy="1633947"/>
                </a:xfrm>
                <a:custGeom>
                  <a:avLst/>
                  <a:gdLst/>
                  <a:ahLst/>
                  <a:cxnLst>
                    <a:cxn ang="0">
                      <a:pos x="1201" y="1213"/>
                    </a:cxn>
                    <a:cxn ang="0">
                      <a:pos x="582" y="1087"/>
                    </a:cxn>
                    <a:cxn ang="0">
                      <a:pos x="13" y="705"/>
                    </a:cxn>
                    <a:cxn ang="0">
                      <a:pos x="0" y="692"/>
                    </a:cxn>
                    <a:cxn ang="0">
                      <a:pos x="47" y="73"/>
                    </a:cxn>
                    <a:cxn ang="0">
                      <a:pos x="704" y="0"/>
                    </a:cxn>
                    <a:cxn ang="0">
                      <a:pos x="709" y="5"/>
                    </a:cxn>
                    <a:cxn ang="0">
                      <a:pos x="1207" y="226"/>
                    </a:cxn>
                    <a:cxn ang="0">
                      <a:pos x="808" y="732"/>
                    </a:cxn>
                    <a:cxn ang="0">
                      <a:pos x="795" y="749"/>
                    </a:cxn>
                    <a:cxn ang="0">
                      <a:pos x="809" y="764"/>
                    </a:cxn>
                    <a:cxn ang="0">
                      <a:pos x="1201" y="1213"/>
                    </a:cxn>
                  </a:cxnLst>
                  <a:rect l="0" t="0" r="r" b="b"/>
                  <a:pathLst>
                    <a:path w="1207" h="1213">
                      <a:moveTo>
                        <a:pt x="1201" y="1213"/>
                      </a:moveTo>
                      <a:cubicBezTo>
                        <a:pt x="981" y="1207"/>
                        <a:pt x="773" y="1165"/>
                        <a:pt x="582" y="1087"/>
                      </a:cubicBezTo>
                      <a:cubicBezTo>
                        <a:pt x="376" y="1002"/>
                        <a:pt x="185" y="874"/>
                        <a:pt x="13" y="705"/>
                      </a:cubicBezTo>
                      <a:cubicBezTo>
                        <a:pt x="0" y="692"/>
                        <a:pt x="0" y="692"/>
                        <a:pt x="0" y="692"/>
                      </a:cubicBezTo>
                      <a:cubicBezTo>
                        <a:pt x="47" y="73"/>
                        <a:pt x="47" y="73"/>
                        <a:pt x="47" y="73"/>
                      </a:cubicBezTo>
                      <a:cubicBezTo>
                        <a:pt x="704" y="0"/>
                        <a:pt x="704" y="0"/>
                        <a:pt x="704" y="0"/>
                      </a:cubicBezTo>
                      <a:cubicBezTo>
                        <a:pt x="709" y="5"/>
                        <a:pt x="709" y="5"/>
                        <a:pt x="709" y="5"/>
                      </a:cubicBezTo>
                      <a:cubicBezTo>
                        <a:pt x="845" y="137"/>
                        <a:pt x="1020" y="214"/>
                        <a:pt x="1207" y="226"/>
                      </a:cubicBezTo>
                      <a:cubicBezTo>
                        <a:pt x="808" y="732"/>
                        <a:pt x="808" y="732"/>
                        <a:pt x="808" y="732"/>
                      </a:cubicBezTo>
                      <a:cubicBezTo>
                        <a:pt x="795" y="749"/>
                        <a:pt x="795" y="749"/>
                        <a:pt x="795" y="749"/>
                      </a:cubicBezTo>
                      <a:cubicBezTo>
                        <a:pt x="809" y="764"/>
                        <a:pt x="809" y="764"/>
                        <a:pt x="809" y="764"/>
                      </a:cubicBezTo>
                      <a:cubicBezTo>
                        <a:pt x="1201" y="1213"/>
                        <a:pt x="1201" y="1213"/>
                        <a:pt x="1201" y="121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21" name="Freeform 70">
                  <a:extLst>
                    <a:ext uri="{FF2B5EF4-FFF2-40B4-BE49-F238E27FC236}">
                      <a16:creationId xmlns:a16="http://schemas.microsoft.com/office/drawing/2014/main" id="{AAD65058-1F61-6116-0CAB-516C52F90D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86095" y="2092026"/>
                  <a:ext cx="1629253" cy="1619862"/>
                </a:xfrm>
                <a:custGeom>
                  <a:avLst/>
                  <a:gdLst/>
                  <a:ahLst/>
                  <a:cxnLst>
                    <a:cxn ang="0">
                      <a:pos x="987" y="1201"/>
                    </a:cxn>
                    <a:cxn ang="0">
                      <a:pos x="480" y="804"/>
                    </a:cxn>
                    <a:cxn ang="0">
                      <a:pos x="464" y="791"/>
                    </a:cxn>
                    <a:cxn ang="0">
                      <a:pos x="448" y="804"/>
                    </a:cxn>
                    <a:cxn ang="0">
                      <a:pos x="0" y="1198"/>
                    </a:cxn>
                    <a:cxn ang="0">
                      <a:pos x="125" y="580"/>
                    </a:cxn>
                    <a:cxn ang="0">
                      <a:pos x="501" y="14"/>
                    </a:cxn>
                    <a:cxn ang="0">
                      <a:pos x="514" y="0"/>
                    </a:cxn>
                    <a:cxn ang="0">
                      <a:pos x="1132" y="43"/>
                    </a:cxn>
                    <a:cxn ang="0">
                      <a:pos x="1210" y="699"/>
                    </a:cxn>
                    <a:cxn ang="0">
                      <a:pos x="1205" y="705"/>
                    </a:cxn>
                    <a:cxn ang="0">
                      <a:pos x="987" y="1201"/>
                    </a:cxn>
                  </a:cxnLst>
                  <a:rect l="0" t="0" r="r" b="b"/>
                  <a:pathLst>
                    <a:path w="1210" h="1201">
                      <a:moveTo>
                        <a:pt x="987" y="1201"/>
                      </a:moveTo>
                      <a:cubicBezTo>
                        <a:pt x="480" y="804"/>
                        <a:pt x="480" y="804"/>
                        <a:pt x="480" y="804"/>
                      </a:cubicBezTo>
                      <a:cubicBezTo>
                        <a:pt x="464" y="791"/>
                        <a:pt x="464" y="791"/>
                        <a:pt x="464" y="791"/>
                      </a:cubicBezTo>
                      <a:cubicBezTo>
                        <a:pt x="448" y="804"/>
                        <a:pt x="448" y="804"/>
                        <a:pt x="448" y="804"/>
                      </a:cubicBezTo>
                      <a:cubicBezTo>
                        <a:pt x="0" y="1198"/>
                        <a:pt x="0" y="1198"/>
                        <a:pt x="0" y="1198"/>
                      </a:cubicBezTo>
                      <a:cubicBezTo>
                        <a:pt x="6" y="978"/>
                        <a:pt x="48" y="770"/>
                        <a:pt x="125" y="580"/>
                      </a:cubicBezTo>
                      <a:cubicBezTo>
                        <a:pt x="208" y="375"/>
                        <a:pt x="334" y="185"/>
                        <a:pt x="501" y="14"/>
                      </a:cubicBezTo>
                      <a:cubicBezTo>
                        <a:pt x="514" y="0"/>
                        <a:pt x="514" y="0"/>
                        <a:pt x="514" y="0"/>
                      </a:cubicBezTo>
                      <a:cubicBezTo>
                        <a:pt x="1132" y="43"/>
                        <a:pt x="1132" y="43"/>
                        <a:pt x="1132" y="43"/>
                      </a:cubicBezTo>
                      <a:cubicBezTo>
                        <a:pt x="1210" y="699"/>
                        <a:pt x="1210" y="699"/>
                        <a:pt x="1210" y="699"/>
                      </a:cubicBezTo>
                      <a:cubicBezTo>
                        <a:pt x="1205" y="705"/>
                        <a:pt x="1205" y="705"/>
                        <a:pt x="1205" y="705"/>
                      </a:cubicBezTo>
                      <a:cubicBezTo>
                        <a:pt x="1075" y="840"/>
                        <a:pt x="999" y="1015"/>
                        <a:pt x="987" y="120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A7A7"/>
                    </a:gs>
                    <a:gs pos="100000">
                      <a:srgbClr val="7C0D15"/>
                    </a:gs>
                    <a:gs pos="52000">
                      <a:srgbClr val="FF0000"/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22" name="Freeform 72">
                  <a:extLst>
                    <a:ext uri="{FF2B5EF4-FFF2-40B4-BE49-F238E27FC236}">
                      <a16:creationId xmlns:a16="http://schemas.microsoft.com/office/drawing/2014/main" id="{96BC2E66-3B67-0000-2D44-B70B801FEE9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81400" y="3242362"/>
                  <a:ext cx="1591692" cy="2159816"/>
                </a:xfrm>
                <a:custGeom>
                  <a:avLst/>
                  <a:gdLst/>
                  <a:ahLst/>
                  <a:cxnLst>
                    <a:cxn ang="0">
                      <a:pos x="472" y="1600"/>
                    </a:cxn>
                    <a:cxn ang="0">
                      <a:pos x="133" y="1084"/>
                    </a:cxn>
                    <a:cxn ang="0">
                      <a:pos x="1" y="427"/>
                    </a:cxn>
                    <a:cxn ang="0">
                      <a:pos x="0" y="409"/>
                    </a:cxn>
                    <a:cxn ang="0">
                      <a:pos x="466" y="0"/>
                    </a:cxn>
                    <a:cxn ang="0">
                      <a:pos x="987" y="407"/>
                    </a:cxn>
                    <a:cxn ang="0">
                      <a:pos x="987" y="415"/>
                    </a:cxn>
                    <a:cxn ang="0">
                      <a:pos x="1179" y="912"/>
                    </a:cxn>
                    <a:cxn ang="0">
                      <a:pos x="538" y="983"/>
                    </a:cxn>
                    <a:cxn ang="0">
                      <a:pos x="518" y="985"/>
                    </a:cxn>
                    <a:cxn ang="0">
                      <a:pos x="516" y="1006"/>
                    </a:cxn>
                    <a:cxn ang="0">
                      <a:pos x="472" y="1600"/>
                    </a:cxn>
                  </a:cxnLst>
                  <a:rect l="0" t="0" r="r" b="b"/>
                  <a:pathLst>
                    <a:path w="1179" h="1600">
                      <a:moveTo>
                        <a:pt x="472" y="1600"/>
                      </a:moveTo>
                      <a:cubicBezTo>
                        <a:pt x="325" y="1443"/>
                        <a:pt x="211" y="1270"/>
                        <a:pt x="133" y="1084"/>
                      </a:cubicBezTo>
                      <a:cubicBezTo>
                        <a:pt x="49" y="883"/>
                        <a:pt x="4" y="662"/>
                        <a:pt x="1" y="427"/>
                      </a:cubicBezTo>
                      <a:cubicBezTo>
                        <a:pt x="0" y="409"/>
                        <a:pt x="0" y="409"/>
                        <a:pt x="0" y="409"/>
                      </a:cubicBezTo>
                      <a:cubicBezTo>
                        <a:pt x="466" y="0"/>
                        <a:pt x="466" y="0"/>
                        <a:pt x="466" y="0"/>
                      </a:cubicBezTo>
                      <a:cubicBezTo>
                        <a:pt x="987" y="407"/>
                        <a:pt x="987" y="407"/>
                        <a:pt x="987" y="407"/>
                      </a:cubicBezTo>
                      <a:cubicBezTo>
                        <a:pt x="987" y="415"/>
                        <a:pt x="987" y="415"/>
                        <a:pt x="987" y="415"/>
                      </a:cubicBezTo>
                      <a:cubicBezTo>
                        <a:pt x="991" y="599"/>
                        <a:pt x="1059" y="773"/>
                        <a:pt x="1179" y="912"/>
                      </a:cubicBezTo>
                      <a:cubicBezTo>
                        <a:pt x="538" y="983"/>
                        <a:pt x="538" y="983"/>
                        <a:pt x="538" y="983"/>
                      </a:cubicBezTo>
                      <a:cubicBezTo>
                        <a:pt x="518" y="985"/>
                        <a:pt x="518" y="985"/>
                        <a:pt x="518" y="985"/>
                      </a:cubicBezTo>
                      <a:cubicBezTo>
                        <a:pt x="516" y="1006"/>
                        <a:pt x="516" y="1006"/>
                        <a:pt x="516" y="1006"/>
                      </a:cubicBezTo>
                      <a:cubicBezTo>
                        <a:pt x="472" y="1600"/>
                        <a:pt x="472" y="1600"/>
                        <a:pt x="472" y="160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</p:grpSp>
          <p:sp>
            <p:nvSpPr>
              <p:cNvPr id="5" name="Metin kutusu 4">
                <a:extLst>
                  <a:ext uri="{FF2B5EF4-FFF2-40B4-BE49-F238E27FC236}">
                    <a16:creationId xmlns:a16="http://schemas.microsoft.com/office/drawing/2014/main" id="{D981B399-61D2-DA16-64BA-ADF2CB6F216C}"/>
                  </a:ext>
                </a:extLst>
              </p:cNvPr>
              <p:cNvSpPr txBox="1"/>
              <p:nvPr/>
            </p:nvSpPr>
            <p:spPr>
              <a:xfrm>
                <a:off x="6358400" y="1911051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" name="Metin kutusu 5">
                <a:extLst>
                  <a:ext uri="{FF2B5EF4-FFF2-40B4-BE49-F238E27FC236}">
                    <a16:creationId xmlns:a16="http://schemas.microsoft.com/office/drawing/2014/main" id="{17286C51-F0C3-C1D7-5824-AC8D988EE0C0}"/>
                  </a:ext>
                </a:extLst>
              </p:cNvPr>
              <p:cNvSpPr txBox="1"/>
              <p:nvPr/>
            </p:nvSpPr>
            <p:spPr>
              <a:xfrm>
                <a:off x="5208577" y="1724153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" name="Metin kutusu 6">
                <a:extLst>
                  <a:ext uri="{FF2B5EF4-FFF2-40B4-BE49-F238E27FC236}">
                    <a16:creationId xmlns:a16="http://schemas.microsoft.com/office/drawing/2014/main" id="{34A45011-4B1B-B17B-9332-8102921C65D0}"/>
                  </a:ext>
                </a:extLst>
              </p:cNvPr>
              <p:cNvSpPr txBox="1"/>
              <p:nvPr/>
            </p:nvSpPr>
            <p:spPr>
              <a:xfrm>
                <a:off x="7127552" y="2988438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" name="Metin kutusu 7">
                <a:extLst>
                  <a:ext uri="{FF2B5EF4-FFF2-40B4-BE49-F238E27FC236}">
                    <a16:creationId xmlns:a16="http://schemas.microsoft.com/office/drawing/2014/main" id="{7763D18F-143F-66F3-E60A-26A44053FB33}"/>
                  </a:ext>
                </a:extLst>
              </p:cNvPr>
              <p:cNvSpPr txBox="1"/>
              <p:nvPr/>
            </p:nvSpPr>
            <p:spPr>
              <a:xfrm>
                <a:off x="6812001" y="4433372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" name="Metin kutusu 8">
                <a:extLst>
                  <a:ext uri="{FF2B5EF4-FFF2-40B4-BE49-F238E27FC236}">
                    <a16:creationId xmlns:a16="http://schemas.microsoft.com/office/drawing/2014/main" id="{D3A7A981-4C33-B23D-C79A-37961469A8F6}"/>
                  </a:ext>
                </a:extLst>
              </p:cNvPr>
              <p:cNvSpPr txBox="1"/>
              <p:nvPr/>
            </p:nvSpPr>
            <p:spPr>
              <a:xfrm>
                <a:off x="5705149" y="5098859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" name="Metin kutusu 9">
                <a:extLst>
                  <a:ext uri="{FF2B5EF4-FFF2-40B4-BE49-F238E27FC236}">
                    <a16:creationId xmlns:a16="http://schemas.microsoft.com/office/drawing/2014/main" id="{173F848B-E477-6A27-4A5A-3597A6D2BA7B}"/>
                  </a:ext>
                </a:extLst>
              </p:cNvPr>
              <p:cNvSpPr txBox="1"/>
              <p:nvPr/>
            </p:nvSpPr>
            <p:spPr>
              <a:xfrm>
                <a:off x="4295786" y="4786086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" name="Metin kutusu 10">
                <a:extLst>
                  <a:ext uri="{FF2B5EF4-FFF2-40B4-BE49-F238E27FC236}">
                    <a16:creationId xmlns:a16="http://schemas.microsoft.com/office/drawing/2014/main" id="{D621EE36-33D9-E90D-3D49-384D3B8EB510}"/>
                  </a:ext>
                </a:extLst>
              </p:cNvPr>
              <p:cNvSpPr txBox="1"/>
              <p:nvPr/>
            </p:nvSpPr>
            <p:spPr>
              <a:xfrm>
                <a:off x="3576156" y="3581064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" name="Metin kutusu 11">
                <a:extLst>
                  <a:ext uri="{FF2B5EF4-FFF2-40B4-BE49-F238E27FC236}">
                    <a16:creationId xmlns:a16="http://schemas.microsoft.com/office/drawing/2014/main" id="{A93926C5-13BA-5DB3-A0E2-BDCB8C4E48A0}"/>
                  </a:ext>
                </a:extLst>
              </p:cNvPr>
              <p:cNvSpPr txBox="1"/>
              <p:nvPr/>
            </p:nvSpPr>
            <p:spPr>
              <a:xfrm>
                <a:off x="3887314" y="2270539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" name="Metin kutusu 12">
                <a:extLst>
                  <a:ext uri="{FF2B5EF4-FFF2-40B4-BE49-F238E27FC236}">
                    <a16:creationId xmlns:a16="http://schemas.microsoft.com/office/drawing/2014/main" id="{9AFEEEE2-DFA7-97C1-E1BF-26DF0556EC3C}"/>
                  </a:ext>
                </a:extLst>
              </p:cNvPr>
              <p:cNvSpPr txBox="1"/>
              <p:nvPr/>
            </p:nvSpPr>
            <p:spPr>
              <a:xfrm>
                <a:off x="5239993" y="3220885"/>
                <a:ext cx="125191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000" b="1" dirty="0">
                    <a:solidFill>
                      <a:srgbClr val="2C2C2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" panose="020B0502040204020203" pitchFamily="34" charset="0"/>
                    <a:cs typeface="Arial" panose="020B0604020202020204" pitchFamily="34" charset="0"/>
                  </a:rPr>
                  <a:t>LOREM IPSUM</a:t>
                </a:r>
              </a:p>
            </p:txBody>
          </p:sp>
        </p:grpSp>
        <p:cxnSp>
          <p:nvCxnSpPr>
            <p:cNvPr id="23" name="Straight Connector 30">
              <a:extLst>
                <a:ext uri="{FF2B5EF4-FFF2-40B4-BE49-F238E27FC236}">
                  <a16:creationId xmlns:a16="http://schemas.microsoft.com/office/drawing/2014/main" id="{9BB71BDB-8118-2477-4AE2-4AC1E4F898DE}"/>
                </a:ext>
              </a:extLst>
            </p:cNvPr>
            <p:cNvCxnSpPr/>
            <p:nvPr/>
          </p:nvCxnSpPr>
          <p:spPr>
            <a:xfrm>
              <a:off x="1734013" y="2209264"/>
              <a:ext cx="2667000" cy="1588"/>
            </a:xfrm>
            <a:prstGeom prst="line">
              <a:avLst/>
            </a:prstGeom>
            <a:noFill/>
            <a:ln w="9525" cap="flat" cmpd="sng" algn="ctr">
              <a:solidFill>
                <a:srgbClr val="FFFFFF"/>
              </a:solidFill>
              <a:prstDash val="solid"/>
            </a:ln>
            <a:effectLst/>
          </p:spPr>
        </p:cxnSp>
        <p:sp>
          <p:nvSpPr>
            <p:cNvPr id="24" name="Metin kutusu 23">
              <a:extLst>
                <a:ext uri="{FF2B5EF4-FFF2-40B4-BE49-F238E27FC236}">
                  <a16:creationId xmlns:a16="http://schemas.microsoft.com/office/drawing/2014/main" id="{65FA8070-AE9B-3FA6-C110-967757AEEC37}"/>
                </a:ext>
              </a:extLst>
            </p:cNvPr>
            <p:cNvSpPr txBox="1"/>
            <p:nvPr/>
          </p:nvSpPr>
          <p:spPr>
            <a:xfrm>
              <a:off x="1727663" y="1927243"/>
              <a:ext cx="15206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400" b="1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hnschrift" panose="020B0502040204020203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hnschrift" panose="020B0502040204020203" pitchFamily="34" charset="0"/>
                  <a:cs typeface="Arial" panose="020B0604020202020204" pitchFamily="34" charset="0"/>
                </a:rPr>
                <a:t> </a:t>
              </a:r>
              <a:r>
                <a:rPr lang="tr-TR" sz="1400" b="1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hnschrift" panose="020B0502040204020203" pitchFamily="34" charset="0"/>
                  <a:cs typeface="Arial" panose="020B0604020202020204" pitchFamily="34" charset="0"/>
                </a:rPr>
                <a:t>Ipsum</a:t>
              </a:r>
              <a:endParaRPr lang="tr-TR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Metin kutusu 24">
              <a:extLst>
                <a:ext uri="{FF2B5EF4-FFF2-40B4-BE49-F238E27FC236}">
                  <a16:creationId xmlns:a16="http://schemas.microsoft.com/office/drawing/2014/main" id="{7D40F381-029E-F44E-1C6C-29D518EE0198}"/>
                </a:ext>
              </a:extLst>
            </p:cNvPr>
            <p:cNvSpPr txBox="1"/>
            <p:nvPr/>
          </p:nvSpPr>
          <p:spPr>
            <a:xfrm>
              <a:off x="1713609" y="2215711"/>
              <a:ext cx="15206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200" dirty="0" err="1">
                  <a:solidFill>
                    <a:schemeClr val="bg1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Lorem</a:t>
              </a:r>
              <a:r>
                <a:rPr lang="tr-TR" sz="1200" dirty="0">
                  <a:solidFill>
                    <a:schemeClr val="bg1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 </a:t>
              </a:r>
              <a:r>
                <a:rPr lang="tr-TR" sz="1200" dirty="0" err="1">
                  <a:solidFill>
                    <a:schemeClr val="bg1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Ipsum</a:t>
              </a:r>
              <a:endParaRPr lang="tr-TR" sz="1200" dirty="0">
                <a:solidFill>
                  <a:schemeClr val="bg1"/>
                </a:solidFill>
                <a:latin typeface="Bahnschrift" panose="020B0502040204020203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0788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ED4A46C3-20B1-2807-D1E6-9E45197CB267}"/>
              </a:ext>
            </a:extLst>
          </p:cNvPr>
          <p:cNvSpPr txBox="1"/>
          <p:nvPr/>
        </p:nvSpPr>
        <p:spPr>
          <a:xfrm>
            <a:off x="7721063" y="500513"/>
            <a:ext cx="4356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cs typeface="Arial" panose="020B0604020202020204" pitchFamily="34" charset="0"/>
              </a:rPr>
              <a:t>BAŞLIK</a:t>
            </a:r>
          </a:p>
        </p:txBody>
      </p:sp>
      <p:grpSp>
        <p:nvGrpSpPr>
          <p:cNvPr id="26" name="Grup 25">
            <a:extLst>
              <a:ext uri="{FF2B5EF4-FFF2-40B4-BE49-F238E27FC236}">
                <a16:creationId xmlns:a16="http://schemas.microsoft.com/office/drawing/2014/main" id="{5F049DA8-9064-A6E5-A72B-F2F33AB1BEC9}"/>
              </a:ext>
            </a:extLst>
          </p:cNvPr>
          <p:cNvGrpSpPr/>
          <p:nvPr/>
        </p:nvGrpSpPr>
        <p:grpSpPr>
          <a:xfrm>
            <a:off x="1793897" y="1495756"/>
            <a:ext cx="6696683" cy="4793852"/>
            <a:chOff x="1793897" y="1495756"/>
            <a:chExt cx="6696683" cy="4793852"/>
          </a:xfrm>
        </p:grpSpPr>
        <p:grpSp>
          <p:nvGrpSpPr>
            <p:cNvPr id="2" name="Grup 1">
              <a:extLst>
                <a:ext uri="{FF2B5EF4-FFF2-40B4-BE49-F238E27FC236}">
                  <a16:creationId xmlns:a16="http://schemas.microsoft.com/office/drawing/2014/main" id="{B1F9D405-3BD2-DBD7-2F59-A00C809A974B}"/>
                </a:ext>
              </a:extLst>
            </p:cNvPr>
            <p:cNvGrpSpPr/>
            <p:nvPr/>
          </p:nvGrpSpPr>
          <p:grpSpPr>
            <a:xfrm>
              <a:off x="3701420" y="1495756"/>
              <a:ext cx="4789160" cy="4793852"/>
              <a:chOff x="3492500" y="1197373"/>
              <a:chExt cx="4789160" cy="4793852"/>
            </a:xfrm>
          </p:grpSpPr>
          <p:grpSp>
            <p:nvGrpSpPr>
              <p:cNvPr id="4" name="Grup 3">
                <a:extLst>
                  <a:ext uri="{FF2B5EF4-FFF2-40B4-BE49-F238E27FC236}">
                    <a16:creationId xmlns:a16="http://schemas.microsoft.com/office/drawing/2014/main" id="{AB005C62-C628-B4F0-60A1-DF1E0CC01E5C}"/>
                  </a:ext>
                </a:extLst>
              </p:cNvPr>
              <p:cNvGrpSpPr/>
              <p:nvPr/>
            </p:nvGrpSpPr>
            <p:grpSpPr>
              <a:xfrm>
                <a:off x="3492500" y="1197373"/>
                <a:ext cx="4789160" cy="4793852"/>
                <a:chOff x="3581400" y="1378348"/>
                <a:chExt cx="4789160" cy="4793852"/>
              </a:xfrm>
            </p:grpSpPr>
            <p:sp>
              <p:nvSpPr>
                <p:cNvPr id="14" name="Oval 13">
                  <a:extLst>
                    <a:ext uri="{FF2B5EF4-FFF2-40B4-BE49-F238E27FC236}">
                      <a16:creationId xmlns:a16="http://schemas.microsoft.com/office/drawing/2014/main" id="{DAED7833-883D-A50F-2EA2-26B5F94AB738}"/>
                    </a:ext>
                  </a:extLst>
                </p:cNvPr>
                <p:cNvSpPr/>
                <p:nvPr/>
              </p:nvSpPr>
              <p:spPr>
                <a:xfrm>
                  <a:off x="4760520" y="2518055"/>
                  <a:ext cx="2420186" cy="253710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/>
                    </a:gs>
                    <a:gs pos="40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1"/>
                    </a:gs>
                    <a:gs pos="79000">
                      <a:schemeClr val="bg2">
                        <a:lumMod val="90000"/>
                      </a:schemeClr>
                    </a:gs>
                  </a:gsLst>
                  <a:lin ang="2700000" scaled="1"/>
                  <a:tileRect/>
                </a:gradFill>
                <a:effectLst>
                  <a:outerShdw blurRad="63500" sx="132000" sy="132000" algn="ctr" rotWithShape="0">
                    <a:schemeClr val="bg1">
                      <a:alpha val="40000"/>
                    </a:schemeClr>
                  </a:outerShdw>
                </a:effectLst>
                <a:scene3d>
                  <a:camera prst="orthographicFront"/>
                  <a:lightRig rig="threePt" dir="t"/>
                </a:scene3d>
                <a:sp3d extrusionH="952500">
                  <a:bevelT w="952500" h="952500" prst="softRound"/>
                  <a:bevelB w="952500" h="952500"/>
                </a:sp3d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15" name="Freeform 58">
                  <a:extLst>
                    <a:ext uri="{FF2B5EF4-FFF2-40B4-BE49-F238E27FC236}">
                      <a16:creationId xmlns:a16="http://schemas.microsoft.com/office/drawing/2014/main" id="{0E6104DE-7B02-4BAF-62E5-1DB5898F373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42031" y="1378348"/>
                  <a:ext cx="2192684" cy="1596386"/>
                </a:xfrm>
                <a:custGeom>
                  <a:avLst/>
                  <a:gdLst/>
                  <a:ahLst/>
                  <a:cxnLst>
                    <a:cxn ang="0">
                      <a:pos x="693" y="1182"/>
                    </a:cxn>
                    <a:cxn ang="0">
                      <a:pos x="618" y="542"/>
                    </a:cxn>
                    <a:cxn ang="0">
                      <a:pos x="615" y="522"/>
                    </a:cxn>
                    <a:cxn ang="0">
                      <a:pos x="595" y="520"/>
                    </a:cxn>
                    <a:cxn ang="0">
                      <a:pos x="0" y="480"/>
                    </a:cxn>
                    <a:cxn ang="0">
                      <a:pos x="530" y="131"/>
                    </a:cxn>
                    <a:cxn ang="0">
                      <a:pos x="1207" y="0"/>
                    </a:cxn>
                    <a:cxn ang="0">
                      <a:pos x="1226" y="0"/>
                    </a:cxn>
                    <a:cxn ang="0">
                      <a:pos x="1628" y="472"/>
                    </a:cxn>
                    <a:cxn ang="0">
                      <a:pos x="1212" y="987"/>
                    </a:cxn>
                    <a:cxn ang="0">
                      <a:pos x="1205" y="987"/>
                    </a:cxn>
                    <a:cxn ang="0">
                      <a:pos x="693" y="1182"/>
                    </a:cxn>
                  </a:cxnLst>
                  <a:rect l="0" t="0" r="r" b="b"/>
                  <a:pathLst>
                    <a:path w="1628" h="1182">
                      <a:moveTo>
                        <a:pt x="693" y="1182"/>
                      </a:moveTo>
                      <a:cubicBezTo>
                        <a:pt x="618" y="542"/>
                        <a:pt x="618" y="542"/>
                        <a:pt x="618" y="542"/>
                      </a:cubicBezTo>
                      <a:cubicBezTo>
                        <a:pt x="615" y="522"/>
                        <a:pt x="615" y="522"/>
                        <a:pt x="615" y="522"/>
                      </a:cubicBezTo>
                      <a:cubicBezTo>
                        <a:pt x="595" y="520"/>
                        <a:pt x="595" y="520"/>
                        <a:pt x="595" y="520"/>
                      </a:cubicBezTo>
                      <a:cubicBezTo>
                        <a:pt x="0" y="480"/>
                        <a:pt x="0" y="480"/>
                        <a:pt x="0" y="480"/>
                      </a:cubicBezTo>
                      <a:cubicBezTo>
                        <a:pt x="161" y="327"/>
                        <a:pt x="339" y="210"/>
                        <a:pt x="530" y="131"/>
                      </a:cubicBezTo>
                      <a:cubicBezTo>
                        <a:pt x="737" y="45"/>
                        <a:pt x="965" y="1"/>
                        <a:pt x="1207" y="0"/>
                      </a:cubicBezTo>
                      <a:cubicBezTo>
                        <a:pt x="1226" y="0"/>
                        <a:pt x="1226" y="0"/>
                        <a:pt x="1226" y="0"/>
                      </a:cubicBezTo>
                      <a:cubicBezTo>
                        <a:pt x="1628" y="472"/>
                        <a:pt x="1628" y="472"/>
                        <a:pt x="1628" y="472"/>
                      </a:cubicBezTo>
                      <a:cubicBezTo>
                        <a:pt x="1212" y="987"/>
                        <a:pt x="1212" y="987"/>
                        <a:pt x="1212" y="987"/>
                      </a:cubicBezTo>
                      <a:cubicBezTo>
                        <a:pt x="1205" y="987"/>
                        <a:pt x="1205" y="987"/>
                        <a:pt x="1205" y="987"/>
                      </a:cubicBezTo>
                      <a:cubicBezTo>
                        <a:pt x="1015" y="989"/>
                        <a:pt x="835" y="1058"/>
                        <a:pt x="693" y="118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A7A7"/>
                    </a:gs>
                    <a:gs pos="100000">
                      <a:srgbClr val="7C0D15"/>
                    </a:gs>
                    <a:gs pos="52000">
                      <a:srgbClr val="FF0000"/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16" name="Freeform 60">
                  <a:extLst>
                    <a:ext uri="{FF2B5EF4-FFF2-40B4-BE49-F238E27FC236}">
                      <a16:creationId xmlns:a16="http://schemas.microsoft.com/office/drawing/2014/main" id="{7B3C8994-5412-FA82-AD74-FEF0704A90B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60494" y="1383043"/>
                  <a:ext cx="1605777" cy="1633947"/>
                </a:xfrm>
                <a:custGeom>
                  <a:avLst/>
                  <a:gdLst/>
                  <a:ahLst/>
                  <a:cxnLst>
                    <a:cxn ang="0">
                      <a:pos x="491" y="1210"/>
                    </a:cxn>
                    <a:cxn ang="0">
                      <a:pos x="486" y="1205"/>
                    </a:cxn>
                    <a:cxn ang="0">
                      <a:pos x="0" y="987"/>
                    </a:cxn>
                    <a:cxn ang="0">
                      <a:pos x="405" y="486"/>
                    </a:cxn>
                    <a:cxn ang="0">
                      <a:pos x="418" y="470"/>
                    </a:cxn>
                    <a:cxn ang="0">
                      <a:pos x="404" y="454"/>
                    </a:cxn>
                    <a:cxn ang="0">
                      <a:pos x="18" y="0"/>
                    </a:cxn>
                    <a:cxn ang="0">
                      <a:pos x="621" y="129"/>
                    </a:cxn>
                    <a:cxn ang="0">
                      <a:pos x="1179" y="503"/>
                    </a:cxn>
                    <a:cxn ang="0">
                      <a:pos x="1192" y="516"/>
                    </a:cxn>
                    <a:cxn ang="0">
                      <a:pos x="1148" y="1134"/>
                    </a:cxn>
                    <a:cxn ang="0">
                      <a:pos x="491" y="1210"/>
                    </a:cxn>
                  </a:cxnLst>
                  <a:rect l="0" t="0" r="r" b="b"/>
                  <a:pathLst>
                    <a:path w="1192" h="1210">
                      <a:moveTo>
                        <a:pt x="491" y="1210"/>
                      </a:moveTo>
                      <a:cubicBezTo>
                        <a:pt x="486" y="1205"/>
                        <a:pt x="486" y="1205"/>
                        <a:pt x="486" y="1205"/>
                      </a:cubicBezTo>
                      <a:cubicBezTo>
                        <a:pt x="353" y="1077"/>
                        <a:pt x="182" y="1001"/>
                        <a:pt x="0" y="987"/>
                      </a:cubicBezTo>
                      <a:cubicBezTo>
                        <a:pt x="405" y="486"/>
                        <a:pt x="405" y="486"/>
                        <a:pt x="405" y="486"/>
                      </a:cubicBezTo>
                      <a:cubicBezTo>
                        <a:pt x="418" y="470"/>
                        <a:pt x="418" y="470"/>
                        <a:pt x="418" y="470"/>
                      </a:cubicBezTo>
                      <a:cubicBezTo>
                        <a:pt x="404" y="454"/>
                        <a:pt x="404" y="454"/>
                        <a:pt x="404" y="454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233" y="8"/>
                        <a:pt x="435" y="52"/>
                        <a:pt x="621" y="129"/>
                      </a:cubicBezTo>
                      <a:cubicBezTo>
                        <a:pt x="823" y="212"/>
                        <a:pt x="1010" y="338"/>
                        <a:pt x="1179" y="503"/>
                      </a:cubicBezTo>
                      <a:cubicBezTo>
                        <a:pt x="1192" y="516"/>
                        <a:pt x="1192" y="516"/>
                        <a:pt x="1192" y="516"/>
                      </a:cubicBezTo>
                      <a:cubicBezTo>
                        <a:pt x="1148" y="1134"/>
                        <a:pt x="1148" y="1134"/>
                        <a:pt x="1148" y="1134"/>
                      </a:cubicBezTo>
                      <a:cubicBezTo>
                        <a:pt x="491" y="1210"/>
                        <a:pt x="491" y="1210"/>
                        <a:pt x="491" y="121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17" name="Freeform 62">
                  <a:extLst>
                    <a:ext uri="{FF2B5EF4-FFF2-40B4-BE49-F238E27FC236}">
                      <a16:creationId xmlns:a16="http://schemas.microsoft.com/office/drawing/2014/main" id="{F0880B07-ED0E-D7CB-5EB9-58E64E301C1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78868" y="2143674"/>
                  <a:ext cx="1591692" cy="2187987"/>
                </a:xfrm>
                <a:custGeom>
                  <a:avLst/>
                  <a:gdLst/>
                  <a:ahLst/>
                  <a:cxnLst>
                    <a:cxn ang="0">
                      <a:pos x="710" y="1623"/>
                    </a:cxn>
                    <a:cxn ang="0">
                      <a:pos x="195" y="1208"/>
                    </a:cxn>
                    <a:cxn ang="0">
                      <a:pos x="195" y="1201"/>
                    </a:cxn>
                    <a:cxn ang="0">
                      <a:pos x="0" y="692"/>
                    </a:cxn>
                    <a:cxn ang="0">
                      <a:pos x="640" y="618"/>
                    </a:cxn>
                    <a:cxn ang="0">
                      <a:pos x="661" y="615"/>
                    </a:cxn>
                    <a:cxn ang="0">
                      <a:pos x="663" y="595"/>
                    </a:cxn>
                    <a:cxn ang="0">
                      <a:pos x="705" y="0"/>
                    </a:cxn>
                    <a:cxn ang="0">
                      <a:pos x="1051" y="528"/>
                    </a:cxn>
                    <a:cxn ang="0">
                      <a:pos x="1181" y="1201"/>
                    </a:cxn>
                    <a:cxn ang="0">
                      <a:pos x="1181" y="1219"/>
                    </a:cxn>
                    <a:cxn ang="0">
                      <a:pos x="710" y="1623"/>
                    </a:cxn>
                  </a:cxnLst>
                  <a:rect l="0" t="0" r="r" b="b"/>
                  <a:pathLst>
                    <a:path w="1181" h="1623">
                      <a:moveTo>
                        <a:pt x="710" y="1623"/>
                      </a:moveTo>
                      <a:cubicBezTo>
                        <a:pt x="195" y="1208"/>
                        <a:pt x="195" y="1208"/>
                        <a:pt x="195" y="1208"/>
                      </a:cubicBezTo>
                      <a:cubicBezTo>
                        <a:pt x="195" y="1201"/>
                        <a:pt x="195" y="1201"/>
                        <a:pt x="195" y="1201"/>
                      </a:cubicBezTo>
                      <a:cubicBezTo>
                        <a:pt x="192" y="1012"/>
                        <a:pt x="124" y="833"/>
                        <a:pt x="0" y="692"/>
                      </a:cubicBezTo>
                      <a:cubicBezTo>
                        <a:pt x="640" y="618"/>
                        <a:pt x="640" y="618"/>
                        <a:pt x="640" y="618"/>
                      </a:cubicBezTo>
                      <a:cubicBezTo>
                        <a:pt x="661" y="615"/>
                        <a:pt x="661" y="615"/>
                        <a:pt x="661" y="615"/>
                      </a:cubicBezTo>
                      <a:cubicBezTo>
                        <a:pt x="663" y="595"/>
                        <a:pt x="663" y="595"/>
                        <a:pt x="663" y="595"/>
                      </a:cubicBezTo>
                      <a:cubicBezTo>
                        <a:pt x="705" y="0"/>
                        <a:pt x="705" y="0"/>
                        <a:pt x="705" y="0"/>
                      </a:cubicBezTo>
                      <a:cubicBezTo>
                        <a:pt x="856" y="161"/>
                        <a:pt x="972" y="338"/>
                        <a:pt x="1051" y="528"/>
                      </a:cubicBezTo>
                      <a:cubicBezTo>
                        <a:pt x="1136" y="734"/>
                        <a:pt x="1180" y="960"/>
                        <a:pt x="1181" y="1201"/>
                      </a:cubicBezTo>
                      <a:cubicBezTo>
                        <a:pt x="1181" y="1219"/>
                        <a:pt x="1181" y="1219"/>
                        <a:pt x="1181" y="1219"/>
                      </a:cubicBezTo>
                      <a:cubicBezTo>
                        <a:pt x="710" y="1623"/>
                        <a:pt x="710" y="1623"/>
                        <a:pt x="710" y="162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18" name="Freeform 64">
                  <a:extLst>
                    <a:ext uri="{FF2B5EF4-FFF2-40B4-BE49-F238E27FC236}">
                      <a16:creationId xmlns:a16="http://schemas.microsoft.com/office/drawing/2014/main" id="{AC0A5BE9-94CC-D897-8B6F-EB36527878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36612" y="3857440"/>
                  <a:ext cx="1633948" cy="1619862"/>
                </a:xfrm>
                <a:custGeom>
                  <a:avLst/>
                  <a:gdLst/>
                  <a:ahLst/>
                  <a:cxnLst>
                    <a:cxn ang="0">
                      <a:pos x="690" y="1201"/>
                    </a:cxn>
                    <a:cxn ang="0">
                      <a:pos x="72" y="1154"/>
                    </a:cxn>
                    <a:cxn ang="0">
                      <a:pos x="0" y="497"/>
                    </a:cxn>
                    <a:cxn ang="0">
                      <a:pos x="5" y="492"/>
                    </a:cxn>
                    <a:cxn ang="0">
                      <a:pos x="227" y="0"/>
                    </a:cxn>
                    <a:cxn ang="0">
                      <a:pos x="729" y="405"/>
                    </a:cxn>
                    <a:cxn ang="0">
                      <a:pos x="745" y="418"/>
                    </a:cxn>
                    <a:cxn ang="0">
                      <a:pos x="760" y="404"/>
                    </a:cxn>
                    <a:cxn ang="0">
                      <a:pos x="1214" y="17"/>
                    </a:cxn>
                    <a:cxn ang="0">
                      <a:pos x="1084" y="626"/>
                    </a:cxn>
                    <a:cxn ang="0">
                      <a:pos x="703" y="1188"/>
                    </a:cxn>
                    <a:cxn ang="0">
                      <a:pos x="690" y="1201"/>
                    </a:cxn>
                  </a:cxnLst>
                  <a:rect l="0" t="0" r="r" b="b"/>
                  <a:pathLst>
                    <a:path w="1214" h="1201">
                      <a:moveTo>
                        <a:pt x="690" y="1201"/>
                      </a:moveTo>
                      <a:cubicBezTo>
                        <a:pt x="72" y="1154"/>
                        <a:pt x="72" y="1154"/>
                        <a:pt x="72" y="1154"/>
                      </a:cubicBezTo>
                      <a:cubicBezTo>
                        <a:pt x="0" y="497"/>
                        <a:pt x="0" y="497"/>
                        <a:pt x="0" y="497"/>
                      </a:cubicBezTo>
                      <a:cubicBezTo>
                        <a:pt x="5" y="492"/>
                        <a:pt x="5" y="492"/>
                        <a:pt x="5" y="492"/>
                      </a:cubicBezTo>
                      <a:cubicBezTo>
                        <a:pt x="135" y="358"/>
                        <a:pt x="213" y="185"/>
                        <a:pt x="227" y="0"/>
                      </a:cubicBezTo>
                      <a:cubicBezTo>
                        <a:pt x="729" y="405"/>
                        <a:pt x="729" y="405"/>
                        <a:pt x="729" y="405"/>
                      </a:cubicBezTo>
                      <a:cubicBezTo>
                        <a:pt x="745" y="418"/>
                        <a:pt x="745" y="418"/>
                        <a:pt x="745" y="418"/>
                      </a:cubicBezTo>
                      <a:cubicBezTo>
                        <a:pt x="760" y="404"/>
                        <a:pt x="760" y="404"/>
                        <a:pt x="760" y="404"/>
                      </a:cubicBezTo>
                      <a:cubicBezTo>
                        <a:pt x="1214" y="17"/>
                        <a:pt x="1214" y="17"/>
                        <a:pt x="1214" y="17"/>
                      </a:cubicBezTo>
                      <a:cubicBezTo>
                        <a:pt x="1205" y="234"/>
                        <a:pt x="1162" y="439"/>
                        <a:pt x="1084" y="626"/>
                      </a:cubicBezTo>
                      <a:cubicBezTo>
                        <a:pt x="999" y="830"/>
                        <a:pt x="871" y="1019"/>
                        <a:pt x="703" y="1188"/>
                      </a:cubicBezTo>
                      <a:cubicBezTo>
                        <a:pt x="690" y="1201"/>
                        <a:pt x="690" y="1201"/>
                        <a:pt x="690" y="120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19" name="Freeform 66">
                  <a:extLst>
                    <a:ext uri="{FF2B5EF4-FFF2-40B4-BE49-F238E27FC236}">
                      <a16:creationId xmlns:a16="http://schemas.microsoft.com/office/drawing/2014/main" id="{2CBDA23B-FD70-11DC-2EC8-C276C0EA0E0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40720" y="4580509"/>
                  <a:ext cx="2159817" cy="1591691"/>
                </a:xfrm>
                <a:custGeom>
                  <a:avLst/>
                  <a:gdLst/>
                  <a:ahLst/>
                  <a:cxnLst>
                    <a:cxn ang="0">
                      <a:pos x="408" y="1178"/>
                    </a:cxn>
                    <a:cxn ang="0">
                      <a:pos x="0" y="711"/>
                    </a:cxn>
                    <a:cxn ang="0">
                      <a:pos x="409" y="192"/>
                    </a:cxn>
                    <a:cxn ang="0">
                      <a:pos x="417" y="192"/>
                    </a:cxn>
                    <a:cxn ang="0">
                      <a:pos x="914" y="0"/>
                    </a:cxn>
                    <a:cxn ang="0">
                      <a:pos x="984" y="641"/>
                    </a:cxn>
                    <a:cxn ang="0">
                      <a:pos x="987" y="662"/>
                    </a:cxn>
                    <a:cxn ang="0">
                      <a:pos x="1007" y="663"/>
                    </a:cxn>
                    <a:cxn ang="0">
                      <a:pos x="1602" y="709"/>
                    </a:cxn>
                    <a:cxn ang="0">
                      <a:pos x="1085" y="1046"/>
                    </a:cxn>
                    <a:cxn ang="0">
                      <a:pos x="426" y="1178"/>
                    </a:cxn>
                    <a:cxn ang="0">
                      <a:pos x="408" y="1178"/>
                    </a:cxn>
                  </a:cxnLst>
                  <a:rect l="0" t="0" r="r" b="b"/>
                  <a:pathLst>
                    <a:path w="1602" h="1178">
                      <a:moveTo>
                        <a:pt x="408" y="1178"/>
                      </a:moveTo>
                      <a:cubicBezTo>
                        <a:pt x="0" y="711"/>
                        <a:pt x="0" y="711"/>
                        <a:pt x="0" y="711"/>
                      </a:cubicBezTo>
                      <a:cubicBezTo>
                        <a:pt x="409" y="192"/>
                        <a:pt x="409" y="192"/>
                        <a:pt x="409" y="192"/>
                      </a:cubicBezTo>
                      <a:cubicBezTo>
                        <a:pt x="417" y="192"/>
                        <a:pt x="417" y="192"/>
                        <a:pt x="417" y="192"/>
                      </a:cubicBezTo>
                      <a:cubicBezTo>
                        <a:pt x="601" y="188"/>
                        <a:pt x="776" y="120"/>
                        <a:pt x="914" y="0"/>
                      </a:cubicBezTo>
                      <a:cubicBezTo>
                        <a:pt x="984" y="641"/>
                        <a:pt x="984" y="641"/>
                        <a:pt x="984" y="641"/>
                      </a:cubicBezTo>
                      <a:cubicBezTo>
                        <a:pt x="987" y="662"/>
                        <a:pt x="987" y="662"/>
                        <a:pt x="987" y="662"/>
                      </a:cubicBezTo>
                      <a:cubicBezTo>
                        <a:pt x="1007" y="663"/>
                        <a:pt x="1007" y="663"/>
                        <a:pt x="1007" y="663"/>
                      </a:cubicBezTo>
                      <a:cubicBezTo>
                        <a:pt x="1602" y="709"/>
                        <a:pt x="1602" y="709"/>
                        <a:pt x="1602" y="709"/>
                      </a:cubicBezTo>
                      <a:cubicBezTo>
                        <a:pt x="1444" y="855"/>
                        <a:pt x="1270" y="969"/>
                        <a:pt x="1085" y="1046"/>
                      </a:cubicBezTo>
                      <a:cubicBezTo>
                        <a:pt x="883" y="1130"/>
                        <a:pt x="662" y="1175"/>
                        <a:pt x="426" y="1178"/>
                      </a:cubicBezTo>
                      <a:cubicBezTo>
                        <a:pt x="408" y="1178"/>
                        <a:pt x="408" y="1178"/>
                        <a:pt x="408" y="117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20" name="Freeform 68">
                  <a:extLst>
                    <a:ext uri="{FF2B5EF4-FFF2-40B4-BE49-F238E27FC236}">
                      <a16:creationId xmlns:a16="http://schemas.microsoft.com/office/drawing/2014/main" id="{4D1936A7-EED5-72A6-EE3B-D711CE5F6D0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80993" y="4533558"/>
                  <a:ext cx="1633948" cy="1633947"/>
                </a:xfrm>
                <a:custGeom>
                  <a:avLst/>
                  <a:gdLst/>
                  <a:ahLst/>
                  <a:cxnLst>
                    <a:cxn ang="0">
                      <a:pos x="1201" y="1213"/>
                    </a:cxn>
                    <a:cxn ang="0">
                      <a:pos x="582" y="1087"/>
                    </a:cxn>
                    <a:cxn ang="0">
                      <a:pos x="13" y="705"/>
                    </a:cxn>
                    <a:cxn ang="0">
                      <a:pos x="0" y="692"/>
                    </a:cxn>
                    <a:cxn ang="0">
                      <a:pos x="47" y="73"/>
                    </a:cxn>
                    <a:cxn ang="0">
                      <a:pos x="704" y="0"/>
                    </a:cxn>
                    <a:cxn ang="0">
                      <a:pos x="709" y="5"/>
                    </a:cxn>
                    <a:cxn ang="0">
                      <a:pos x="1207" y="226"/>
                    </a:cxn>
                    <a:cxn ang="0">
                      <a:pos x="808" y="732"/>
                    </a:cxn>
                    <a:cxn ang="0">
                      <a:pos x="795" y="749"/>
                    </a:cxn>
                    <a:cxn ang="0">
                      <a:pos x="809" y="764"/>
                    </a:cxn>
                    <a:cxn ang="0">
                      <a:pos x="1201" y="1213"/>
                    </a:cxn>
                  </a:cxnLst>
                  <a:rect l="0" t="0" r="r" b="b"/>
                  <a:pathLst>
                    <a:path w="1207" h="1213">
                      <a:moveTo>
                        <a:pt x="1201" y="1213"/>
                      </a:moveTo>
                      <a:cubicBezTo>
                        <a:pt x="981" y="1207"/>
                        <a:pt x="773" y="1165"/>
                        <a:pt x="582" y="1087"/>
                      </a:cubicBezTo>
                      <a:cubicBezTo>
                        <a:pt x="376" y="1002"/>
                        <a:pt x="185" y="874"/>
                        <a:pt x="13" y="705"/>
                      </a:cubicBezTo>
                      <a:cubicBezTo>
                        <a:pt x="0" y="692"/>
                        <a:pt x="0" y="692"/>
                        <a:pt x="0" y="692"/>
                      </a:cubicBezTo>
                      <a:cubicBezTo>
                        <a:pt x="47" y="73"/>
                        <a:pt x="47" y="73"/>
                        <a:pt x="47" y="73"/>
                      </a:cubicBezTo>
                      <a:cubicBezTo>
                        <a:pt x="704" y="0"/>
                        <a:pt x="704" y="0"/>
                        <a:pt x="704" y="0"/>
                      </a:cubicBezTo>
                      <a:cubicBezTo>
                        <a:pt x="709" y="5"/>
                        <a:pt x="709" y="5"/>
                        <a:pt x="709" y="5"/>
                      </a:cubicBezTo>
                      <a:cubicBezTo>
                        <a:pt x="845" y="137"/>
                        <a:pt x="1020" y="214"/>
                        <a:pt x="1207" y="226"/>
                      </a:cubicBezTo>
                      <a:cubicBezTo>
                        <a:pt x="808" y="732"/>
                        <a:pt x="808" y="732"/>
                        <a:pt x="808" y="732"/>
                      </a:cubicBezTo>
                      <a:cubicBezTo>
                        <a:pt x="795" y="749"/>
                        <a:pt x="795" y="749"/>
                        <a:pt x="795" y="749"/>
                      </a:cubicBezTo>
                      <a:cubicBezTo>
                        <a:pt x="809" y="764"/>
                        <a:pt x="809" y="764"/>
                        <a:pt x="809" y="764"/>
                      </a:cubicBezTo>
                      <a:cubicBezTo>
                        <a:pt x="1201" y="1213"/>
                        <a:pt x="1201" y="1213"/>
                        <a:pt x="1201" y="121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21" name="Freeform 70">
                  <a:extLst>
                    <a:ext uri="{FF2B5EF4-FFF2-40B4-BE49-F238E27FC236}">
                      <a16:creationId xmlns:a16="http://schemas.microsoft.com/office/drawing/2014/main" id="{AAD65058-1F61-6116-0CAB-516C52F90D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86095" y="2092026"/>
                  <a:ext cx="1629253" cy="1619862"/>
                </a:xfrm>
                <a:custGeom>
                  <a:avLst/>
                  <a:gdLst/>
                  <a:ahLst/>
                  <a:cxnLst>
                    <a:cxn ang="0">
                      <a:pos x="987" y="1201"/>
                    </a:cxn>
                    <a:cxn ang="0">
                      <a:pos x="480" y="804"/>
                    </a:cxn>
                    <a:cxn ang="0">
                      <a:pos x="464" y="791"/>
                    </a:cxn>
                    <a:cxn ang="0">
                      <a:pos x="448" y="804"/>
                    </a:cxn>
                    <a:cxn ang="0">
                      <a:pos x="0" y="1198"/>
                    </a:cxn>
                    <a:cxn ang="0">
                      <a:pos x="125" y="580"/>
                    </a:cxn>
                    <a:cxn ang="0">
                      <a:pos x="501" y="14"/>
                    </a:cxn>
                    <a:cxn ang="0">
                      <a:pos x="514" y="0"/>
                    </a:cxn>
                    <a:cxn ang="0">
                      <a:pos x="1132" y="43"/>
                    </a:cxn>
                    <a:cxn ang="0">
                      <a:pos x="1210" y="699"/>
                    </a:cxn>
                    <a:cxn ang="0">
                      <a:pos x="1205" y="705"/>
                    </a:cxn>
                    <a:cxn ang="0">
                      <a:pos x="987" y="1201"/>
                    </a:cxn>
                  </a:cxnLst>
                  <a:rect l="0" t="0" r="r" b="b"/>
                  <a:pathLst>
                    <a:path w="1210" h="1201">
                      <a:moveTo>
                        <a:pt x="987" y="1201"/>
                      </a:moveTo>
                      <a:cubicBezTo>
                        <a:pt x="480" y="804"/>
                        <a:pt x="480" y="804"/>
                        <a:pt x="480" y="804"/>
                      </a:cubicBezTo>
                      <a:cubicBezTo>
                        <a:pt x="464" y="791"/>
                        <a:pt x="464" y="791"/>
                        <a:pt x="464" y="791"/>
                      </a:cubicBezTo>
                      <a:cubicBezTo>
                        <a:pt x="448" y="804"/>
                        <a:pt x="448" y="804"/>
                        <a:pt x="448" y="804"/>
                      </a:cubicBezTo>
                      <a:cubicBezTo>
                        <a:pt x="0" y="1198"/>
                        <a:pt x="0" y="1198"/>
                        <a:pt x="0" y="1198"/>
                      </a:cubicBezTo>
                      <a:cubicBezTo>
                        <a:pt x="6" y="978"/>
                        <a:pt x="48" y="770"/>
                        <a:pt x="125" y="580"/>
                      </a:cubicBezTo>
                      <a:cubicBezTo>
                        <a:pt x="208" y="375"/>
                        <a:pt x="334" y="185"/>
                        <a:pt x="501" y="14"/>
                      </a:cubicBezTo>
                      <a:cubicBezTo>
                        <a:pt x="514" y="0"/>
                        <a:pt x="514" y="0"/>
                        <a:pt x="514" y="0"/>
                      </a:cubicBezTo>
                      <a:cubicBezTo>
                        <a:pt x="1132" y="43"/>
                        <a:pt x="1132" y="43"/>
                        <a:pt x="1132" y="43"/>
                      </a:cubicBezTo>
                      <a:cubicBezTo>
                        <a:pt x="1210" y="699"/>
                        <a:pt x="1210" y="699"/>
                        <a:pt x="1210" y="699"/>
                      </a:cubicBezTo>
                      <a:cubicBezTo>
                        <a:pt x="1205" y="705"/>
                        <a:pt x="1205" y="705"/>
                        <a:pt x="1205" y="705"/>
                      </a:cubicBezTo>
                      <a:cubicBezTo>
                        <a:pt x="1075" y="840"/>
                        <a:pt x="999" y="1015"/>
                        <a:pt x="987" y="120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  <p:sp>
              <p:nvSpPr>
                <p:cNvPr id="22" name="Freeform 72">
                  <a:extLst>
                    <a:ext uri="{FF2B5EF4-FFF2-40B4-BE49-F238E27FC236}">
                      <a16:creationId xmlns:a16="http://schemas.microsoft.com/office/drawing/2014/main" id="{96BC2E66-3B67-0000-2D44-B70B801FEE9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81400" y="3242362"/>
                  <a:ext cx="1591692" cy="2159816"/>
                </a:xfrm>
                <a:custGeom>
                  <a:avLst/>
                  <a:gdLst/>
                  <a:ahLst/>
                  <a:cxnLst>
                    <a:cxn ang="0">
                      <a:pos x="472" y="1600"/>
                    </a:cxn>
                    <a:cxn ang="0">
                      <a:pos x="133" y="1084"/>
                    </a:cxn>
                    <a:cxn ang="0">
                      <a:pos x="1" y="427"/>
                    </a:cxn>
                    <a:cxn ang="0">
                      <a:pos x="0" y="409"/>
                    </a:cxn>
                    <a:cxn ang="0">
                      <a:pos x="466" y="0"/>
                    </a:cxn>
                    <a:cxn ang="0">
                      <a:pos x="987" y="407"/>
                    </a:cxn>
                    <a:cxn ang="0">
                      <a:pos x="987" y="415"/>
                    </a:cxn>
                    <a:cxn ang="0">
                      <a:pos x="1179" y="912"/>
                    </a:cxn>
                    <a:cxn ang="0">
                      <a:pos x="538" y="983"/>
                    </a:cxn>
                    <a:cxn ang="0">
                      <a:pos x="518" y="985"/>
                    </a:cxn>
                    <a:cxn ang="0">
                      <a:pos x="516" y="1006"/>
                    </a:cxn>
                    <a:cxn ang="0">
                      <a:pos x="472" y="1600"/>
                    </a:cxn>
                  </a:cxnLst>
                  <a:rect l="0" t="0" r="r" b="b"/>
                  <a:pathLst>
                    <a:path w="1179" h="1600">
                      <a:moveTo>
                        <a:pt x="472" y="1600"/>
                      </a:moveTo>
                      <a:cubicBezTo>
                        <a:pt x="325" y="1443"/>
                        <a:pt x="211" y="1270"/>
                        <a:pt x="133" y="1084"/>
                      </a:cubicBezTo>
                      <a:cubicBezTo>
                        <a:pt x="49" y="883"/>
                        <a:pt x="4" y="662"/>
                        <a:pt x="1" y="427"/>
                      </a:cubicBezTo>
                      <a:cubicBezTo>
                        <a:pt x="0" y="409"/>
                        <a:pt x="0" y="409"/>
                        <a:pt x="0" y="409"/>
                      </a:cubicBezTo>
                      <a:cubicBezTo>
                        <a:pt x="466" y="0"/>
                        <a:pt x="466" y="0"/>
                        <a:pt x="466" y="0"/>
                      </a:cubicBezTo>
                      <a:cubicBezTo>
                        <a:pt x="987" y="407"/>
                        <a:pt x="987" y="407"/>
                        <a:pt x="987" y="407"/>
                      </a:cubicBezTo>
                      <a:cubicBezTo>
                        <a:pt x="987" y="415"/>
                        <a:pt x="987" y="415"/>
                        <a:pt x="987" y="415"/>
                      </a:cubicBezTo>
                      <a:cubicBezTo>
                        <a:pt x="991" y="599"/>
                        <a:pt x="1059" y="773"/>
                        <a:pt x="1179" y="912"/>
                      </a:cubicBezTo>
                      <a:cubicBezTo>
                        <a:pt x="538" y="983"/>
                        <a:pt x="538" y="983"/>
                        <a:pt x="538" y="983"/>
                      </a:cubicBezTo>
                      <a:cubicBezTo>
                        <a:pt x="518" y="985"/>
                        <a:pt x="518" y="985"/>
                        <a:pt x="518" y="985"/>
                      </a:cubicBezTo>
                      <a:cubicBezTo>
                        <a:pt x="516" y="1006"/>
                        <a:pt x="516" y="1006"/>
                        <a:pt x="516" y="1006"/>
                      </a:cubicBezTo>
                      <a:cubicBezTo>
                        <a:pt x="472" y="1600"/>
                        <a:pt x="472" y="1600"/>
                        <a:pt x="472" y="160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0000">
                      <a:srgbClr val="9F9F9F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0800000" scaled="1"/>
                </a:gradFill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88900" h="88900"/>
                  <a:bevelB w="88900" h="88900"/>
                </a:sp3d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>
                    <a:solidFill>
                      <a:srgbClr val="2C2C2E"/>
                    </a:solidFill>
                    <a:latin typeface="Bahnschrift" panose="020B0502040204020203" pitchFamily="34" charset="0"/>
                  </a:endParaRPr>
                </a:p>
              </p:txBody>
            </p:sp>
          </p:grpSp>
          <p:sp>
            <p:nvSpPr>
              <p:cNvPr id="5" name="Metin kutusu 4">
                <a:extLst>
                  <a:ext uri="{FF2B5EF4-FFF2-40B4-BE49-F238E27FC236}">
                    <a16:creationId xmlns:a16="http://schemas.microsoft.com/office/drawing/2014/main" id="{D981B399-61D2-DA16-64BA-ADF2CB6F216C}"/>
                  </a:ext>
                </a:extLst>
              </p:cNvPr>
              <p:cNvSpPr txBox="1"/>
              <p:nvPr/>
            </p:nvSpPr>
            <p:spPr>
              <a:xfrm>
                <a:off x="6358400" y="1911051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" name="Metin kutusu 5">
                <a:extLst>
                  <a:ext uri="{FF2B5EF4-FFF2-40B4-BE49-F238E27FC236}">
                    <a16:creationId xmlns:a16="http://schemas.microsoft.com/office/drawing/2014/main" id="{17286C51-F0C3-C1D7-5824-AC8D988EE0C0}"/>
                  </a:ext>
                </a:extLst>
              </p:cNvPr>
              <p:cNvSpPr txBox="1"/>
              <p:nvPr/>
            </p:nvSpPr>
            <p:spPr>
              <a:xfrm>
                <a:off x="5208577" y="1724153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" name="Metin kutusu 6">
                <a:extLst>
                  <a:ext uri="{FF2B5EF4-FFF2-40B4-BE49-F238E27FC236}">
                    <a16:creationId xmlns:a16="http://schemas.microsoft.com/office/drawing/2014/main" id="{34A45011-4B1B-B17B-9332-8102921C65D0}"/>
                  </a:ext>
                </a:extLst>
              </p:cNvPr>
              <p:cNvSpPr txBox="1"/>
              <p:nvPr/>
            </p:nvSpPr>
            <p:spPr>
              <a:xfrm>
                <a:off x="7127552" y="2988438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" name="Metin kutusu 7">
                <a:extLst>
                  <a:ext uri="{FF2B5EF4-FFF2-40B4-BE49-F238E27FC236}">
                    <a16:creationId xmlns:a16="http://schemas.microsoft.com/office/drawing/2014/main" id="{7763D18F-143F-66F3-E60A-26A44053FB33}"/>
                  </a:ext>
                </a:extLst>
              </p:cNvPr>
              <p:cNvSpPr txBox="1"/>
              <p:nvPr/>
            </p:nvSpPr>
            <p:spPr>
              <a:xfrm>
                <a:off x="6812001" y="4433372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" name="Metin kutusu 8">
                <a:extLst>
                  <a:ext uri="{FF2B5EF4-FFF2-40B4-BE49-F238E27FC236}">
                    <a16:creationId xmlns:a16="http://schemas.microsoft.com/office/drawing/2014/main" id="{D3A7A981-4C33-B23D-C79A-37961469A8F6}"/>
                  </a:ext>
                </a:extLst>
              </p:cNvPr>
              <p:cNvSpPr txBox="1"/>
              <p:nvPr/>
            </p:nvSpPr>
            <p:spPr>
              <a:xfrm>
                <a:off x="5705149" y="5098859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" name="Metin kutusu 9">
                <a:extLst>
                  <a:ext uri="{FF2B5EF4-FFF2-40B4-BE49-F238E27FC236}">
                    <a16:creationId xmlns:a16="http://schemas.microsoft.com/office/drawing/2014/main" id="{173F848B-E477-6A27-4A5A-3597A6D2BA7B}"/>
                  </a:ext>
                </a:extLst>
              </p:cNvPr>
              <p:cNvSpPr txBox="1"/>
              <p:nvPr/>
            </p:nvSpPr>
            <p:spPr>
              <a:xfrm>
                <a:off x="4295786" y="4786086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" name="Metin kutusu 10">
                <a:extLst>
                  <a:ext uri="{FF2B5EF4-FFF2-40B4-BE49-F238E27FC236}">
                    <a16:creationId xmlns:a16="http://schemas.microsoft.com/office/drawing/2014/main" id="{D621EE36-33D9-E90D-3D49-384D3B8EB510}"/>
                  </a:ext>
                </a:extLst>
              </p:cNvPr>
              <p:cNvSpPr txBox="1"/>
              <p:nvPr/>
            </p:nvSpPr>
            <p:spPr>
              <a:xfrm>
                <a:off x="3576156" y="3581064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" name="Metin kutusu 11">
                <a:extLst>
                  <a:ext uri="{FF2B5EF4-FFF2-40B4-BE49-F238E27FC236}">
                    <a16:creationId xmlns:a16="http://schemas.microsoft.com/office/drawing/2014/main" id="{A93926C5-13BA-5DB3-A0E2-BDCB8C4E48A0}"/>
                  </a:ext>
                </a:extLst>
              </p:cNvPr>
              <p:cNvSpPr txBox="1"/>
              <p:nvPr/>
            </p:nvSpPr>
            <p:spPr>
              <a:xfrm>
                <a:off x="3887314" y="2270539"/>
                <a:ext cx="10118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Lorem</a:t>
                </a:r>
                <a:r>
                  <a:rPr lang="tr-TR" sz="1400" dirty="0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 </a:t>
                </a:r>
                <a:r>
                  <a:rPr lang="tr-TR" sz="1400" dirty="0" err="1">
                    <a:solidFill>
                      <a:srgbClr val="2C2C2E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Ipsum</a:t>
                </a:r>
                <a:endParaRPr lang="tr-TR" sz="1400" dirty="0">
                  <a:solidFill>
                    <a:srgbClr val="2C2C2E"/>
                  </a:solidFill>
                  <a:latin typeface="Bahnschrift" panose="020B0502040204020203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" name="Metin kutusu 12">
                <a:extLst>
                  <a:ext uri="{FF2B5EF4-FFF2-40B4-BE49-F238E27FC236}">
                    <a16:creationId xmlns:a16="http://schemas.microsoft.com/office/drawing/2014/main" id="{9AFEEEE2-DFA7-97C1-E1BF-26DF0556EC3C}"/>
                  </a:ext>
                </a:extLst>
              </p:cNvPr>
              <p:cNvSpPr txBox="1"/>
              <p:nvPr/>
            </p:nvSpPr>
            <p:spPr>
              <a:xfrm>
                <a:off x="5239993" y="3220885"/>
                <a:ext cx="125191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000" b="1" dirty="0">
                    <a:solidFill>
                      <a:srgbClr val="2C2C2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" panose="020B0502040204020203" pitchFamily="34" charset="0"/>
                    <a:cs typeface="Arial" panose="020B0604020202020204" pitchFamily="34" charset="0"/>
                  </a:rPr>
                  <a:t>LOREM IPSUM</a:t>
                </a:r>
              </a:p>
            </p:txBody>
          </p:sp>
        </p:grpSp>
        <p:cxnSp>
          <p:nvCxnSpPr>
            <p:cNvPr id="23" name="Straight Connector 30">
              <a:extLst>
                <a:ext uri="{FF2B5EF4-FFF2-40B4-BE49-F238E27FC236}">
                  <a16:creationId xmlns:a16="http://schemas.microsoft.com/office/drawing/2014/main" id="{CC995074-1ABD-BE10-CD08-AC13D0081ED1}"/>
                </a:ext>
              </a:extLst>
            </p:cNvPr>
            <p:cNvCxnSpPr/>
            <p:nvPr/>
          </p:nvCxnSpPr>
          <p:spPr>
            <a:xfrm>
              <a:off x="1814301" y="2109412"/>
              <a:ext cx="2667000" cy="1588"/>
            </a:xfrm>
            <a:prstGeom prst="line">
              <a:avLst/>
            </a:prstGeom>
            <a:noFill/>
            <a:ln w="9525" cap="flat" cmpd="sng" algn="ctr">
              <a:solidFill>
                <a:srgbClr val="FFFFFF"/>
              </a:solidFill>
              <a:prstDash val="solid"/>
            </a:ln>
            <a:effectLst/>
          </p:spPr>
        </p:cxnSp>
        <p:sp>
          <p:nvSpPr>
            <p:cNvPr id="24" name="Metin kutusu 23">
              <a:extLst>
                <a:ext uri="{FF2B5EF4-FFF2-40B4-BE49-F238E27FC236}">
                  <a16:creationId xmlns:a16="http://schemas.microsoft.com/office/drawing/2014/main" id="{16BBEA26-5189-D8BD-D5EA-F432DB3D1357}"/>
                </a:ext>
              </a:extLst>
            </p:cNvPr>
            <p:cNvSpPr txBox="1"/>
            <p:nvPr/>
          </p:nvSpPr>
          <p:spPr>
            <a:xfrm>
              <a:off x="1807951" y="1827391"/>
              <a:ext cx="15206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400" b="1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hnschrift" panose="020B0502040204020203" pitchFamily="34" charset="0"/>
                  <a:cs typeface="Arial" panose="020B0604020202020204" pitchFamily="34" charset="0"/>
                </a:rPr>
                <a:t>Lorem</a:t>
              </a:r>
              <a:r>
                <a:rPr lang="tr-TR" sz="1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hnschrift" panose="020B0502040204020203" pitchFamily="34" charset="0"/>
                  <a:cs typeface="Arial" panose="020B0604020202020204" pitchFamily="34" charset="0"/>
                </a:rPr>
                <a:t> </a:t>
              </a:r>
              <a:r>
                <a:rPr lang="tr-TR" sz="1400" b="1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hnschrift" panose="020B0502040204020203" pitchFamily="34" charset="0"/>
                  <a:cs typeface="Arial" panose="020B0604020202020204" pitchFamily="34" charset="0"/>
                </a:rPr>
                <a:t>Ipsum</a:t>
              </a:r>
              <a:endParaRPr lang="tr-TR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Metin kutusu 24">
              <a:extLst>
                <a:ext uri="{FF2B5EF4-FFF2-40B4-BE49-F238E27FC236}">
                  <a16:creationId xmlns:a16="http://schemas.microsoft.com/office/drawing/2014/main" id="{58C233E3-8485-CF75-645B-7D82666ED37F}"/>
                </a:ext>
              </a:extLst>
            </p:cNvPr>
            <p:cNvSpPr txBox="1"/>
            <p:nvPr/>
          </p:nvSpPr>
          <p:spPr>
            <a:xfrm>
              <a:off x="1793897" y="2115859"/>
              <a:ext cx="15206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200" dirty="0" err="1">
                  <a:solidFill>
                    <a:schemeClr val="bg1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Lorem</a:t>
              </a:r>
              <a:r>
                <a:rPr lang="tr-TR" sz="1200" dirty="0">
                  <a:solidFill>
                    <a:schemeClr val="bg1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 </a:t>
              </a:r>
              <a:r>
                <a:rPr lang="tr-TR" sz="1200" dirty="0" err="1">
                  <a:solidFill>
                    <a:schemeClr val="bg1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Ipsum</a:t>
              </a:r>
              <a:endParaRPr lang="tr-TR" sz="1200" dirty="0">
                <a:solidFill>
                  <a:schemeClr val="bg1"/>
                </a:solidFill>
                <a:latin typeface="Bahnschrift" panose="020B0502040204020203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10509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AC815697-EB50-7FC7-EF96-A0895411ABAF}"/>
              </a:ext>
            </a:extLst>
          </p:cNvPr>
          <p:cNvSpPr txBox="1"/>
          <p:nvPr/>
        </p:nvSpPr>
        <p:spPr>
          <a:xfrm>
            <a:off x="7759565" y="0"/>
            <a:ext cx="4356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cs typeface="Arial" panose="020B0604020202020204" pitchFamily="34" charset="0"/>
              </a:rPr>
              <a:t>BAŞLIK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B378E72E-C720-5D9C-46EB-3CF66A27312A}"/>
              </a:ext>
            </a:extLst>
          </p:cNvPr>
          <p:cNvSpPr txBox="1"/>
          <p:nvPr/>
        </p:nvSpPr>
        <p:spPr>
          <a:xfrm>
            <a:off x="3917950" y="6581001"/>
            <a:ext cx="43561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cs typeface="Arial" panose="020B0604020202020204" pitchFamily="34" charset="0"/>
              </a:rPr>
              <a:t>Lorem</a:t>
            </a:r>
            <a:r>
              <a:rPr lang="tr-TR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cs typeface="Arial" panose="020B0604020202020204" pitchFamily="34" charset="0"/>
              </a:rPr>
              <a:t> </a:t>
            </a:r>
            <a:r>
              <a:rPr lang="tr-TR" sz="1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cs typeface="Arial" panose="020B0604020202020204" pitchFamily="34" charset="0"/>
              </a:rPr>
              <a:t>Ipsum</a:t>
            </a:r>
            <a:endParaRPr lang="tr-TR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0A48A1AD-C590-D99B-5A74-A202980A0765}"/>
              </a:ext>
            </a:extLst>
          </p:cNvPr>
          <p:cNvSpPr/>
          <p:nvPr/>
        </p:nvSpPr>
        <p:spPr>
          <a:xfrm>
            <a:off x="1136087" y="1189706"/>
            <a:ext cx="10410376" cy="4702790"/>
          </a:xfrm>
          <a:prstGeom prst="rect">
            <a:avLst/>
          </a:prstGeom>
          <a:solidFill>
            <a:srgbClr val="FFA7A7"/>
          </a:soli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latin typeface="Bahnschrift" panose="020B0502040204020203" pitchFamily="34" charset="0"/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4681718C-5EB0-067E-E9D0-B5CF97551A0E}"/>
              </a:ext>
            </a:extLst>
          </p:cNvPr>
          <p:cNvSpPr/>
          <p:nvPr/>
        </p:nvSpPr>
        <p:spPr>
          <a:xfrm>
            <a:off x="972797" y="1266066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C00000"/>
              </a:gs>
              <a:gs pos="50000">
                <a:srgbClr val="FF0000"/>
              </a:gs>
              <a:gs pos="100000">
                <a:srgbClr val="FFA7A7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Lorem</a:t>
            </a:r>
            <a:r>
              <a:rPr lang="tr-TR" sz="2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tr-TR" sz="2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Ipsum</a:t>
            </a:r>
            <a:endParaRPr lang="tr-TR" sz="2000" b="1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81C3237A-EA19-F4D0-D461-CC4C0AF7A8D1}"/>
              </a:ext>
            </a:extLst>
          </p:cNvPr>
          <p:cNvSpPr/>
          <p:nvPr/>
        </p:nvSpPr>
        <p:spPr>
          <a:xfrm>
            <a:off x="972797" y="1765915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B0B0B0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Lorem</a:t>
            </a:r>
            <a:r>
              <a:rPr lang="tr-TR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Ipsum</a:t>
            </a:r>
            <a:endParaRPr lang="tr-TR" sz="1600" dirty="0">
              <a:solidFill>
                <a:schemeClr val="tx1">
                  <a:lumMod val="95000"/>
                  <a:lumOff val="5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F2AD2A0A-A8FD-740A-4C4A-28E7E4A98B17}"/>
              </a:ext>
            </a:extLst>
          </p:cNvPr>
          <p:cNvSpPr/>
          <p:nvPr/>
        </p:nvSpPr>
        <p:spPr>
          <a:xfrm>
            <a:off x="972797" y="2265764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B0B0B0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Lorem</a:t>
            </a:r>
            <a:r>
              <a:rPr lang="tr-TR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Ipsum</a:t>
            </a:r>
            <a:endParaRPr lang="tr-TR" sz="1600" dirty="0">
              <a:solidFill>
                <a:schemeClr val="tx1">
                  <a:lumMod val="95000"/>
                  <a:lumOff val="5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B7D1BD19-0673-5D73-DC30-86C0E87B10CC}"/>
              </a:ext>
            </a:extLst>
          </p:cNvPr>
          <p:cNvSpPr/>
          <p:nvPr/>
        </p:nvSpPr>
        <p:spPr>
          <a:xfrm>
            <a:off x="972797" y="2759249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B0B0B0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Lorem</a:t>
            </a:r>
            <a:r>
              <a:rPr lang="tr-TR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Ipsum</a:t>
            </a:r>
            <a:endParaRPr lang="tr-TR" sz="1600" dirty="0">
              <a:solidFill>
                <a:schemeClr val="tx1">
                  <a:lumMod val="95000"/>
                  <a:lumOff val="5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20F461A0-A48A-2465-D6D8-61CF76C01367}"/>
              </a:ext>
            </a:extLst>
          </p:cNvPr>
          <p:cNvSpPr/>
          <p:nvPr/>
        </p:nvSpPr>
        <p:spPr>
          <a:xfrm>
            <a:off x="972797" y="3259098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B0B0B0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Lorem</a:t>
            </a:r>
            <a:r>
              <a:rPr lang="tr-TR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Ipsum</a:t>
            </a:r>
            <a:endParaRPr lang="tr-TR" sz="1600" dirty="0">
              <a:solidFill>
                <a:schemeClr val="tx1">
                  <a:lumMod val="95000"/>
                  <a:lumOff val="5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704ABF09-08F0-A38F-4043-48A0CA466FB7}"/>
              </a:ext>
            </a:extLst>
          </p:cNvPr>
          <p:cNvSpPr/>
          <p:nvPr/>
        </p:nvSpPr>
        <p:spPr>
          <a:xfrm>
            <a:off x="972797" y="3758947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B0B0B0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Lorem</a:t>
            </a:r>
            <a:r>
              <a:rPr lang="tr-TR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Ipsum</a:t>
            </a:r>
            <a:endParaRPr lang="tr-TR" sz="1600" dirty="0">
              <a:solidFill>
                <a:schemeClr val="tx1">
                  <a:lumMod val="95000"/>
                  <a:lumOff val="5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E327D44A-45E6-2647-C3D6-51579D971FEE}"/>
              </a:ext>
            </a:extLst>
          </p:cNvPr>
          <p:cNvSpPr/>
          <p:nvPr/>
        </p:nvSpPr>
        <p:spPr>
          <a:xfrm>
            <a:off x="972797" y="4265160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B0B0B0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Lorem</a:t>
            </a:r>
            <a:r>
              <a:rPr lang="tr-TR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Ipsum</a:t>
            </a:r>
            <a:endParaRPr lang="tr-TR" sz="1600" dirty="0">
              <a:solidFill>
                <a:schemeClr val="tx1">
                  <a:lumMod val="95000"/>
                  <a:lumOff val="5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83E72460-1644-A106-5FF2-4D66972B8538}"/>
              </a:ext>
            </a:extLst>
          </p:cNvPr>
          <p:cNvSpPr/>
          <p:nvPr/>
        </p:nvSpPr>
        <p:spPr>
          <a:xfrm>
            <a:off x="972797" y="4777737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B0B0B0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Lorem</a:t>
            </a:r>
            <a:r>
              <a:rPr lang="tr-TR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Ipsum</a:t>
            </a:r>
            <a:endParaRPr lang="tr-TR" sz="1600" dirty="0">
              <a:solidFill>
                <a:schemeClr val="tx1">
                  <a:lumMod val="95000"/>
                  <a:lumOff val="5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54F602C6-1F05-4C90-AFCD-64A46A03E74F}"/>
              </a:ext>
            </a:extLst>
          </p:cNvPr>
          <p:cNvSpPr/>
          <p:nvPr/>
        </p:nvSpPr>
        <p:spPr>
          <a:xfrm>
            <a:off x="972797" y="5290314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B0B0B0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Lorem</a:t>
            </a:r>
            <a:r>
              <a:rPr lang="tr-TR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Ipsum</a:t>
            </a:r>
            <a:endParaRPr lang="tr-TR" sz="1600" dirty="0">
              <a:solidFill>
                <a:schemeClr val="tx1">
                  <a:lumMod val="95000"/>
                  <a:lumOff val="5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99569544-9BE0-5CE5-EBA6-1DFA444C135C}"/>
              </a:ext>
            </a:extLst>
          </p:cNvPr>
          <p:cNvSpPr/>
          <p:nvPr/>
        </p:nvSpPr>
        <p:spPr>
          <a:xfrm>
            <a:off x="3643426" y="1266066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C00000"/>
              </a:gs>
              <a:gs pos="50000">
                <a:srgbClr val="FF0000"/>
              </a:gs>
              <a:gs pos="100000">
                <a:srgbClr val="FFA7A7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Lorem</a:t>
            </a:r>
            <a:r>
              <a:rPr lang="tr-TR" sz="2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tr-TR" sz="2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Ipsum</a:t>
            </a:r>
            <a:endParaRPr lang="tr-TR" sz="2000" b="1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E5D0CE9A-8708-5075-D670-4C0639BD2E69}"/>
              </a:ext>
            </a:extLst>
          </p:cNvPr>
          <p:cNvSpPr/>
          <p:nvPr/>
        </p:nvSpPr>
        <p:spPr>
          <a:xfrm>
            <a:off x="3643426" y="1765915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B0B0B0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Lorem</a:t>
            </a:r>
            <a:r>
              <a:rPr lang="tr-TR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Ipsum</a:t>
            </a:r>
            <a:endParaRPr lang="tr-TR" sz="1600" dirty="0">
              <a:solidFill>
                <a:schemeClr val="tx1">
                  <a:lumMod val="95000"/>
                  <a:lumOff val="5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C22D8A90-DD01-AD1A-2A18-49154FB45CA2}"/>
              </a:ext>
            </a:extLst>
          </p:cNvPr>
          <p:cNvSpPr/>
          <p:nvPr/>
        </p:nvSpPr>
        <p:spPr>
          <a:xfrm>
            <a:off x="3643426" y="2265764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B0B0B0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Lorem</a:t>
            </a:r>
            <a:r>
              <a:rPr lang="tr-TR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Ipsum</a:t>
            </a:r>
            <a:endParaRPr lang="tr-TR" sz="1600" dirty="0">
              <a:solidFill>
                <a:schemeClr val="tx1">
                  <a:lumMod val="95000"/>
                  <a:lumOff val="5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10A7EB16-6FCA-626E-0285-2163E9E7D8F0}"/>
              </a:ext>
            </a:extLst>
          </p:cNvPr>
          <p:cNvSpPr/>
          <p:nvPr/>
        </p:nvSpPr>
        <p:spPr>
          <a:xfrm>
            <a:off x="3643426" y="2759249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B0B0B0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Lorem</a:t>
            </a:r>
            <a:r>
              <a:rPr lang="tr-TR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Ipsum</a:t>
            </a:r>
            <a:endParaRPr lang="tr-TR" sz="1600" dirty="0">
              <a:solidFill>
                <a:schemeClr val="tx1">
                  <a:lumMod val="95000"/>
                  <a:lumOff val="5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18" name="Dikdörtgen: Köşeleri Yuvarlatılmış 17">
            <a:extLst>
              <a:ext uri="{FF2B5EF4-FFF2-40B4-BE49-F238E27FC236}">
                <a16:creationId xmlns:a16="http://schemas.microsoft.com/office/drawing/2014/main" id="{FCD345E8-5AFC-D69B-A629-0071DDE559B2}"/>
              </a:ext>
            </a:extLst>
          </p:cNvPr>
          <p:cNvSpPr/>
          <p:nvPr/>
        </p:nvSpPr>
        <p:spPr>
          <a:xfrm>
            <a:off x="3643426" y="3259098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B0B0B0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Lorem</a:t>
            </a:r>
            <a:r>
              <a:rPr lang="tr-TR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Ipsum</a:t>
            </a:r>
            <a:endParaRPr lang="tr-TR" sz="1600" dirty="0">
              <a:solidFill>
                <a:schemeClr val="tx1">
                  <a:lumMod val="95000"/>
                  <a:lumOff val="5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19" name="Dikdörtgen: Köşeleri Yuvarlatılmış 18">
            <a:extLst>
              <a:ext uri="{FF2B5EF4-FFF2-40B4-BE49-F238E27FC236}">
                <a16:creationId xmlns:a16="http://schemas.microsoft.com/office/drawing/2014/main" id="{044BD540-CBEE-48DF-EE7E-AD4CC4BAF0E2}"/>
              </a:ext>
            </a:extLst>
          </p:cNvPr>
          <p:cNvSpPr/>
          <p:nvPr/>
        </p:nvSpPr>
        <p:spPr>
          <a:xfrm>
            <a:off x="3643426" y="3758947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B0B0B0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Lorem</a:t>
            </a:r>
            <a:r>
              <a:rPr lang="tr-TR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Ipsum</a:t>
            </a:r>
            <a:endParaRPr lang="tr-TR" sz="1600" dirty="0">
              <a:solidFill>
                <a:schemeClr val="tx1">
                  <a:lumMod val="95000"/>
                  <a:lumOff val="5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20" name="Dikdörtgen: Köşeleri Yuvarlatılmış 19">
            <a:extLst>
              <a:ext uri="{FF2B5EF4-FFF2-40B4-BE49-F238E27FC236}">
                <a16:creationId xmlns:a16="http://schemas.microsoft.com/office/drawing/2014/main" id="{52D2ED07-3532-DC49-8221-BFAEBECDE785}"/>
              </a:ext>
            </a:extLst>
          </p:cNvPr>
          <p:cNvSpPr/>
          <p:nvPr/>
        </p:nvSpPr>
        <p:spPr>
          <a:xfrm>
            <a:off x="3643426" y="4265160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B0B0B0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Lorem</a:t>
            </a:r>
            <a:r>
              <a:rPr lang="tr-TR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Ipsum</a:t>
            </a:r>
            <a:endParaRPr lang="tr-TR" sz="1600" dirty="0">
              <a:solidFill>
                <a:schemeClr val="tx1">
                  <a:lumMod val="95000"/>
                  <a:lumOff val="5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21" name="Dikdörtgen: Köşeleri Yuvarlatılmış 20">
            <a:extLst>
              <a:ext uri="{FF2B5EF4-FFF2-40B4-BE49-F238E27FC236}">
                <a16:creationId xmlns:a16="http://schemas.microsoft.com/office/drawing/2014/main" id="{FF749F6D-2D1A-C3AC-18EE-E6658292C008}"/>
              </a:ext>
            </a:extLst>
          </p:cNvPr>
          <p:cNvSpPr/>
          <p:nvPr/>
        </p:nvSpPr>
        <p:spPr>
          <a:xfrm>
            <a:off x="3643426" y="4777737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B0B0B0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Lorem</a:t>
            </a:r>
            <a:r>
              <a:rPr lang="tr-TR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Ipsum</a:t>
            </a:r>
            <a:endParaRPr lang="tr-TR" sz="1600" dirty="0">
              <a:solidFill>
                <a:schemeClr val="tx1">
                  <a:lumMod val="95000"/>
                  <a:lumOff val="5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22" name="Dikdörtgen: Köşeleri Yuvarlatılmış 21">
            <a:extLst>
              <a:ext uri="{FF2B5EF4-FFF2-40B4-BE49-F238E27FC236}">
                <a16:creationId xmlns:a16="http://schemas.microsoft.com/office/drawing/2014/main" id="{CED86E7D-BA15-B93D-9CD1-F6969DF38C7B}"/>
              </a:ext>
            </a:extLst>
          </p:cNvPr>
          <p:cNvSpPr/>
          <p:nvPr/>
        </p:nvSpPr>
        <p:spPr>
          <a:xfrm>
            <a:off x="3643426" y="5290314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B0B0B0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Lorem</a:t>
            </a:r>
            <a:r>
              <a:rPr lang="tr-TR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Ipsum</a:t>
            </a:r>
            <a:endParaRPr lang="tr-TR" sz="1600" dirty="0">
              <a:solidFill>
                <a:schemeClr val="tx1">
                  <a:lumMod val="95000"/>
                  <a:lumOff val="5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23" name="Dikdörtgen: Köşeleri Yuvarlatılmış 22">
            <a:extLst>
              <a:ext uri="{FF2B5EF4-FFF2-40B4-BE49-F238E27FC236}">
                <a16:creationId xmlns:a16="http://schemas.microsoft.com/office/drawing/2014/main" id="{859DAE1F-25EE-11E1-BD7C-6DC65673C8B8}"/>
              </a:ext>
            </a:extLst>
          </p:cNvPr>
          <p:cNvSpPr/>
          <p:nvPr/>
        </p:nvSpPr>
        <p:spPr>
          <a:xfrm>
            <a:off x="6314055" y="1266066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C00000"/>
              </a:gs>
              <a:gs pos="50000">
                <a:srgbClr val="FF0000"/>
              </a:gs>
              <a:gs pos="100000">
                <a:srgbClr val="FFA7A7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Lorem</a:t>
            </a:r>
            <a:r>
              <a:rPr lang="tr-TR" sz="2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tr-TR" sz="2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Ipsum</a:t>
            </a:r>
            <a:endParaRPr lang="tr-TR" sz="2000" b="1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24" name="Dikdörtgen: Köşeleri Yuvarlatılmış 23">
            <a:extLst>
              <a:ext uri="{FF2B5EF4-FFF2-40B4-BE49-F238E27FC236}">
                <a16:creationId xmlns:a16="http://schemas.microsoft.com/office/drawing/2014/main" id="{6B4CCA91-E6C9-7B80-B227-CB9B9E642162}"/>
              </a:ext>
            </a:extLst>
          </p:cNvPr>
          <p:cNvSpPr/>
          <p:nvPr/>
        </p:nvSpPr>
        <p:spPr>
          <a:xfrm>
            <a:off x="6314055" y="1765915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B0B0B0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Lorem</a:t>
            </a:r>
            <a:r>
              <a:rPr lang="tr-TR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Ipsum</a:t>
            </a:r>
            <a:endParaRPr lang="tr-TR" sz="1600" dirty="0">
              <a:solidFill>
                <a:schemeClr val="tx1">
                  <a:lumMod val="95000"/>
                  <a:lumOff val="5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25" name="Dikdörtgen: Köşeleri Yuvarlatılmış 24">
            <a:extLst>
              <a:ext uri="{FF2B5EF4-FFF2-40B4-BE49-F238E27FC236}">
                <a16:creationId xmlns:a16="http://schemas.microsoft.com/office/drawing/2014/main" id="{5C07C2A7-BDC3-7590-838C-EA24C410A1D3}"/>
              </a:ext>
            </a:extLst>
          </p:cNvPr>
          <p:cNvSpPr/>
          <p:nvPr/>
        </p:nvSpPr>
        <p:spPr>
          <a:xfrm>
            <a:off x="6314055" y="2265764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B0B0B0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Lorem</a:t>
            </a:r>
            <a:r>
              <a:rPr lang="tr-TR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Ipsum</a:t>
            </a:r>
            <a:endParaRPr lang="tr-TR" sz="1600" dirty="0">
              <a:solidFill>
                <a:schemeClr val="tx1">
                  <a:lumMod val="95000"/>
                  <a:lumOff val="5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26" name="Dikdörtgen: Köşeleri Yuvarlatılmış 25">
            <a:extLst>
              <a:ext uri="{FF2B5EF4-FFF2-40B4-BE49-F238E27FC236}">
                <a16:creationId xmlns:a16="http://schemas.microsoft.com/office/drawing/2014/main" id="{98F90581-E819-8A15-E71B-B6A0751C93A7}"/>
              </a:ext>
            </a:extLst>
          </p:cNvPr>
          <p:cNvSpPr/>
          <p:nvPr/>
        </p:nvSpPr>
        <p:spPr>
          <a:xfrm>
            <a:off x="6314055" y="2759249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B0B0B0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Lorem</a:t>
            </a:r>
            <a:r>
              <a:rPr lang="tr-TR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Ipsum</a:t>
            </a:r>
            <a:endParaRPr lang="tr-TR" sz="1600" dirty="0">
              <a:solidFill>
                <a:schemeClr val="tx1">
                  <a:lumMod val="95000"/>
                  <a:lumOff val="5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27" name="Dikdörtgen: Köşeleri Yuvarlatılmış 26">
            <a:extLst>
              <a:ext uri="{FF2B5EF4-FFF2-40B4-BE49-F238E27FC236}">
                <a16:creationId xmlns:a16="http://schemas.microsoft.com/office/drawing/2014/main" id="{016BCE64-D75D-8591-EA3A-38C2AAA053F7}"/>
              </a:ext>
            </a:extLst>
          </p:cNvPr>
          <p:cNvSpPr/>
          <p:nvPr/>
        </p:nvSpPr>
        <p:spPr>
          <a:xfrm>
            <a:off x="6314055" y="3259098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B0B0B0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Lorem</a:t>
            </a:r>
            <a:r>
              <a:rPr lang="tr-TR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Ipsum</a:t>
            </a:r>
            <a:endParaRPr lang="tr-TR" sz="1600" dirty="0">
              <a:solidFill>
                <a:schemeClr val="tx1">
                  <a:lumMod val="95000"/>
                  <a:lumOff val="5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28" name="Dikdörtgen: Köşeleri Yuvarlatılmış 27">
            <a:extLst>
              <a:ext uri="{FF2B5EF4-FFF2-40B4-BE49-F238E27FC236}">
                <a16:creationId xmlns:a16="http://schemas.microsoft.com/office/drawing/2014/main" id="{5E55A111-227D-43CF-D604-A879E44E2200}"/>
              </a:ext>
            </a:extLst>
          </p:cNvPr>
          <p:cNvSpPr/>
          <p:nvPr/>
        </p:nvSpPr>
        <p:spPr>
          <a:xfrm>
            <a:off x="6314055" y="3758947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B0B0B0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Lorem</a:t>
            </a:r>
            <a:r>
              <a:rPr lang="tr-TR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Ipsum</a:t>
            </a:r>
            <a:endParaRPr lang="tr-TR" sz="1600" dirty="0">
              <a:solidFill>
                <a:schemeClr val="tx1">
                  <a:lumMod val="95000"/>
                  <a:lumOff val="5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29" name="Dikdörtgen: Köşeleri Yuvarlatılmış 28">
            <a:extLst>
              <a:ext uri="{FF2B5EF4-FFF2-40B4-BE49-F238E27FC236}">
                <a16:creationId xmlns:a16="http://schemas.microsoft.com/office/drawing/2014/main" id="{9A610B5E-6CAD-F6F7-680F-676377F2AF5C}"/>
              </a:ext>
            </a:extLst>
          </p:cNvPr>
          <p:cNvSpPr/>
          <p:nvPr/>
        </p:nvSpPr>
        <p:spPr>
          <a:xfrm>
            <a:off x="6314055" y="4265160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B0B0B0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Lorem</a:t>
            </a:r>
            <a:r>
              <a:rPr lang="tr-TR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Ipsum</a:t>
            </a:r>
            <a:endParaRPr lang="tr-TR" sz="1600" dirty="0">
              <a:solidFill>
                <a:schemeClr val="tx1">
                  <a:lumMod val="95000"/>
                  <a:lumOff val="5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30" name="Dikdörtgen: Köşeleri Yuvarlatılmış 29">
            <a:extLst>
              <a:ext uri="{FF2B5EF4-FFF2-40B4-BE49-F238E27FC236}">
                <a16:creationId xmlns:a16="http://schemas.microsoft.com/office/drawing/2014/main" id="{D877A427-E685-2147-7E54-2EC847D8FE0B}"/>
              </a:ext>
            </a:extLst>
          </p:cNvPr>
          <p:cNvSpPr/>
          <p:nvPr/>
        </p:nvSpPr>
        <p:spPr>
          <a:xfrm>
            <a:off x="6314055" y="4777737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B0B0B0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Lorem</a:t>
            </a:r>
            <a:r>
              <a:rPr lang="tr-TR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Ipsum</a:t>
            </a:r>
            <a:endParaRPr lang="tr-TR" sz="1600" dirty="0">
              <a:solidFill>
                <a:schemeClr val="tx1">
                  <a:lumMod val="95000"/>
                  <a:lumOff val="5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31" name="Dikdörtgen: Köşeleri Yuvarlatılmış 30">
            <a:extLst>
              <a:ext uri="{FF2B5EF4-FFF2-40B4-BE49-F238E27FC236}">
                <a16:creationId xmlns:a16="http://schemas.microsoft.com/office/drawing/2014/main" id="{4CD90563-D660-35E7-4CF4-6EA753D10F4B}"/>
              </a:ext>
            </a:extLst>
          </p:cNvPr>
          <p:cNvSpPr/>
          <p:nvPr/>
        </p:nvSpPr>
        <p:spPr>
          <a:xfrm>
            <a:off x="6314055" y="5290314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B0B0B0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Lorem</a:t>
            </a:r>
            <a:r>
              <a:rPr lang="tr-TR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Ipsum</a:t>
            </a:r>
            <a:endParaRPr lang="tr-TR" sz="1600" dirty="0">
              <a:solidFill>
                <a:schemeClr val="tx1">
                  <a:lumMod val="95000"/>
                  <a:lumOff val="5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32" name="Dikdörtgen: Köşeleri Yuvarlatılmış 31">
            <a:extLst>
              <a:ext uri="{FF2B5EF4-FFF2-40B4-BE49-F238E27FC236}">
                <a16:creationId xmlns:a16="http://schemas.microsoft.com/office/drawing/2014/main" id="{7FF5BEA7-302B-31F2-F4FE-3AE88D2BB593}"/>
              </a:ext>
            </a:extLst>
          </p:cNvPr>
          <p:cNvSpPr/>
          <p:nvPr/>
        </p:nvSpPr>
        <p:spPr>
          <a:xfrm>
            <a:off x="8984684" y="1266066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C00000"/>
              </a:gs>
              <a:gs pos="50000">
                <a:srgbClr val="FF0000"/>
              </a:gs>
              <a:gs pos="100000">
                <a:srgbClr val="FFA7A7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Lorem</a:t>
            </a:r>
            <a:r>
              <a:rPr lang="tr-TR" sz="2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tr-TR" sz="2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Ipsum</a:t>
            </a:r>
            <a:endParaRPr lang="tr-TR" sz="2000" b="1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33" name="Dikdörtgen: Köşeleri Yuvarlatılmış 32">
            <a:extLst>
              <a:ext uri="{FF2B5EF4-FFF2-40B4-BE49-F238E27FC236}">
                <a16:creationId xmlns:a16="http://schemas.microsoft.com/office/drawing/2014/main" id="{DF1A19F4-B47A-3F8E-787A-0DDE1AA09D89}"/>
              </a:ext>
            </a:extLst>
          </p:cNvPr>
          <p:cNvSpPr/>
          <p:nvPr/>
        </p:nvSpPr>
        <p:spPr>
          <a:xfrm>
            <a:off x="8984684" y="1765915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B0B0B0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Lorem</a:t>
            </a:r>
            <a:r>
              <a:rPr lang="tr-TR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Ipsum</a:t>
            </a:r>
            <a:endParaRPr lang="tr-TR" sz="1600" dirty="0">
              <a:solidFill>
                <a:schemeClr val="tx1">
                  <a:lumMod val="95000"/>
                  <a:lumOff val="5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34" name="Dikdörtgen: Köşeleri Yuvarlatılmış 33">
            <a:extLst>
              <a:ext uri="{FF2B5EF4-FFF2-40B4-BE49-F238E27FC236}">
                <a16:creationId xmlns:a16="http://schemas.microsoft.com/office/drawing/2014/main" id="{B79E6CE6-E892-3E85-9E9D-AA8BC592E3DF}"/>
              </a:ext>
            </a:extLst>
          </p:cNvPr>
          <p:cNvSpPr/>
          <p:nvPr/>
        </p:nvSpPr>
        <p:spPr>
          <a:xfrm>
            <a:off x="8984684" y="2265764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B0B0B0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Lorem</a:t>
            </a:r>
            <a:r>
              <a:rPr lang="tr-TR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Ipsum</a:t>
            </a:r>
            <a:endParaRPr lang="tr-TR" sz="1600" dirty="0">
              <a:solidFill>
                <a:schemeClr val="tx1">
                  <a:lumMod val="95000"/>
                  <a:lumOff val="5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35" name="Dikdörtgen: Köşeleri Yuvarlatılmış 34">
            <a:extLst>
              <a:ext uri="{FF2B5EF4-FFF2-40B4-BE49-F238E27FC236}">
                <a16:creationId xmlns:a16="http://schemas.microsoft.com/office/drawing/2014/main" id="{0F62190C-92BF-3A3D-489B-672585E05E86}"/>
              </a:ext>
            </a:extLst>
          </p:cNvPr>
          <p:cNvSpPr/>
          <p:nvPr/>
        </p:nvSpPr>
        <p:spPr>
          <a:xfrm>
            <a:off x="8984684" y="2759249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B0B0B0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Lorem</a:t>
            </a:r>
            <a:r>
              <a:rPr lang="tr-TR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Ipsum</a:t>
            </a:r>
            <a:endParaRPr lang="tr-TR" sz="1600" dirty="0">
              <a:solidFill>
                <a:schemeClr val="tx1">
                  <a:lumMod val="95000"/>
                  <a:lumOff val="5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36" name="Dikdörtgen: Köşeleri Yuvarlatılmış 35">
            <a:extLst>
              <a:ext uri="{FF2B5EF4-FFF2-40B4-BE49-F238E27FC236}">
                <a16:creationId xmlns:a16="http://schemas.microsoft.com/office/drawing/2014/main" id="{EBC688BF-6FE7-FEB1-BCDF-817C3F19C722}"/>
              </a:ext>
            </a:extLst>
          </p:cNvPr>
          <p:cNvSpPr/>
          <p:nvPr/>
        </p:nvSpPr>
        <p:spPr>
          <a:xfrm>
            <a:off x="8984684" y="3259098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B0B0B0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Lorem</a:t>
            </a:r>
            <a:r>
              <a:rPr lang="tr-TR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Ipsum</a:t>
            </a:r>
            <a:endParaRPr lang="tr-TR" sz="1600" dirty="0">
              <a:solidFill>
                <a:schemeClr val="tx1">
                  <a:lumMod val="95000"/>
                  <a:lumOff val="5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37" name="Dikdörtgen: Köşeleri Yuvarlatılmış 36">
            <a:extLst>
              <a:ext uri="{FF2B5EF4-FFF2-40B4-BE49-F238E27FC236}">
                <a16:creationId xmlns:a16="http://schemas.microsoft.com/office/drawing/2014/main" id="{A92FAC1E-76AF-EA24-9F2D-E120A967DF07}"/>
              </a:ext>
            </a:extLst>
          </p:cNvPr>
          <p:cNvSpPr/>
          <p:nvPr/>
        </p:nvSpPr>
        <p:spPr>
          <a:xfrm>
            <a:off x="8984684" y="3758947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B0B0B0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Lorem</a:t>
            </a:r>
            <a:r>
              <a:rPr lang="tr-TR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Ipsum</a:t>
            </a:r>
            <a:endParaRPr lang="tr-TR" sz="1600" dirty="0">
              <a:solidFill>
                <a:schemeClr val="tx1">
                  <a:lumMod val="95000"/>
                  <a:lumOff val="5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38" name="Dikdörtgen: Köşeleri Yuvarlatılmış 37">
            <a:extLst>
              <a:ext uri="{FF2B5EF4-FFF2-40B4-BE49-F238E27FC236}">
                <a16:creationId xmlns:a16="http://schemas.microsoft.com/office/drawing/2014/main" id="{5DF57F8A-5D7D-2375-1647-A67A9ADCCD28}"/>
              </a:ext>
            </a:extLst>
          </p:cNvPr>
          <p:cNvSpPr/>
          <p:nvPr/>
        </p:nvSpPr>
        <p:spPr>
          <a:xfrm>
            <a:off x="8984684" y="4265160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B0B0B0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Lorem</a:t>
            </a:r>
            <a:r>
              <a:rPr lang="tr-TR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Ipsum</a:t>
            </a:r>
            <a:endParaRPr lang="tr-TR" sz="1600" dirty="0">
              <a:solidFill>
                <a:schemeClr val="tx1">
                  <a:lumMod val="95000"/>
                  <a:lumOff val="5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39" name="Dikdörtgen: Köşeleri Yuvarlatılmış 38">
            <a:extLst>
              <a:ext uri="{FF2B5EF4-FFF2-40B4-BE49-F238E27FC236}">
                <a16:creationId xmlns:a16="http://schemas.microsoft.com/office/drawing/2014/main" id="{8A34DF80-DCD9-742F-4C00-74F4B53831EF}"/>
              </a:ext>
            </a:extLst>
          </p:cNvPr>
          <p:cNvSpPr/>
          <p:nvPr/>
        </p:nvSpPr>
        <p:spPr>
          <a:xfrm>
            <a:off x="8984684" y="4777737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B0B0B0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Lorem</a:t>
            </a:r>
            <a:r>
              <a:rPr lang="tr-TR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Ipsum</a:t>
            </a:r>
            <a:endParaRPr lang="tr-TR" sz="1600" dirty="0">
              <a:solidFill>
                <a:schemeClr val="tx1">
                  <a:lumMod val="95000"/>
                  <a:lumOff val="5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40" name="Dikdörtgen: Köşeleri Yuvarlatılmış 39">
            <a:extLst>
              <a:ext uri="{FF2B5EF4-FFF2-40B4-BE49-F238E27FC236}">
                <a16:creationId xmlns:a16="http://schemas.microsoft.com/office/drawing/2014/main" id="{A1F15158-28E9-4589-B95E-24452410E982}"/>
              </a:ext>
            </a:extLst>
          </p:cNvPr>
          <p:cNvSpPr/>
          <p:nvPr/>
        </p:nvSpPr>
        <p:spPr>
          <a:xfrm>
            <a:off x="8984684" y="5290314"/>
            <a:ext cx="2670629" cy="493485"/>
          </a:xfrm>
          <a:prstGeom prst="roundRect">
            <a:avLst/>
          </a:prstGeom>
          <a:gradFill flip="none" rotWithShape="1">
            <a:gsLst>
              <a:gs pos="0">
                <a:srgbClr val="B0B0B0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5400" h="25400"/>
            <a:bevelB w="25400" h="254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Lorem</a:t>
            </a:r>
            <a:r>
              <a:rPr lang="tr-TR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tr-TR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ahnschrift Light" panose="020B0502040204020203" pitchFamily="34" charset="0"/>
              </a:rPr>
              <a:t>Ipsum</a:t>
            </a:r>
            <a:endParaRPr lang="tr-TR" sz="1600" dirty="0">
              <a:solidFill>
                <a:schemeClr val="tx1">
                  <a:lumMod val="95000"/>
                  <a:lumOff val="5000"/>
                </a:schemeClr>
              </a:solidFill>
              <a:latin typeface="Bahnschrift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12598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32C96A2B-0246-FCD4-BEFB-9940E9575F64}"/>
              </a:ext>
            </a:extLst>
          </p:cNvPr>
          <p:cNvSpPr txBox="1"/>
          <p:nvPr/>
        </p:nvSpPr>
        <p:spPr>
          <a:xfrm>
            <a:off x="7730688" y="154004"/>
            <a:ext cx="4356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cs typeface="Arial" panose="020B0604020202020204" pitchFamily="34" charset="0"/>
              </a:rPr>
              <a:t>BAŞLIK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4D2561B-BB62-340A-B272-E8CF44DBB4C4}"/>
              </a:ext>
            </a:extLst>
          </p:cNvPr>
          <p:cNvSpPr txBox="1">
            <a:spLocks noChangeArrowheads="1"/>
          </p:cNvSpPr>
          <p:nvPr/>
        </p:nvSpPr>
        <p:spPr>
          <a:xfrm>
            <a:off x="2030128" y="721362"/>
            <a:ext cx="6553200" cy="7159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r-TR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endParaRPr lang="en-US" sz="20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CC3FFE-68E9-2F01-C21B-A20ADD913A74}"/>
              </a:ext>
            </a:extLst>
          </p:cNvPr>
          <p:cNvSpPr txBox="1"/>
          <p:nvPr/>
        </p:nvSpPr>
        <p:spPr>
          <a:xfrm>
            <a:off x="2030128" y="1584962"/>
            <a:ext cx="6096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tr-TR" sz="20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Lorem</a:t>
            </a:r>
            <a:r>
              <a:rPr lang="tr-TR" sz="2000" dirty="0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Ipsum</a:t>
            </a:r>
            <a:endParaRPr lang="tr-TR" sz="2000" dirty="0">
              <a:solidFill>
                <a:schemeClr val="bg1"/>
              </a:solidFill>
              <a:latin typeface="Bahnschrift Light" panose="020B0502040204020203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tr-TR" sz="20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Lorem</a:t>
            </a:r>
            <a:r>
              <a:rPr lang="tr-TR" sz="2000" dirty="0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Ipsum</a:t>
            </a:r>
            <a:endParaRPr lang="en-US" sz="2000" dirty="0">
              <a:solidFill>
                <a:schemeClr val="bg1"/>
              </a:solidFill>
              <a:latin typeface="Bahnschrift Light" panose="020B0502040204020203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tr-TR" sz="2000" dirty="0">
              <a:solidFill>
                <a:schemeClr val="bg1"/>
              </a:solidFill>
              <a:latin typeface="Bahnschrift Light" panose="020B0502040204020203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tr-TR" sz="20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Lorem</a:t>
            </a:r>
            <a:r>
              <a:rPr lang="tr-TR" sz="2000" dirty="0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Ipsum</a:t>
            </a:r>
            <a:endParaRPr lang="en-US" sz="2000" dirty="0">
              <a:solidFill>
                <a:schemeClr val="bg1"/>
              </a:solidFill>
              <a:latin typeface="Bahnschrift Light" panose="020B0502040204020203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tr-TR" sz="20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Lorem</a:t>
            </a:r>
            <a:r>
              <a:rPr lang="tr-TR" sz="2000" dirty="0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Ipsum</a:t>
            </a:r>
            <a:endParaRPr lang="tr-TR" sz="2000" dirty="0">
              <a:solidFill>
                <a:schemeClr val="bg1"/>
              </a:solidFill>
              <a:latin typeface="Bahnschrift Light" panose="020B0502040204020203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tr-TR" sz="20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Lorem</a:t>
            </a:r>
            <a:r>
              <a:rPr lang="tr-TR" sz="2000" dirty="0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Ipsum</a:t>
            </a:r>
            <a:endParaRPr lang="en-US" sz="2000" dirty="0">
              <a:solidFill>
                <a:schemeClr val="bg1"/>
              </a:solidFill>
              <a:latin typeface="Bahnschrift Light" panose="020B0502040204020203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tr-TR" sz="20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Lorem</a:t>
            </a:r>
            <a:r>
              <a:rPr lang="tr-TR" sz="2000" dirty="0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Ipsum</a:t>
            </a:r>
            <a:endParaRPr lang="en-US" sz="2000" dirty="0">
              <a:solidFill>
                <a:schemeClr val="bg1"/>
              </a:solidFill>
              <a:latin typeface="Bahnschrift Light" panose="020B0502040204020203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tr-TR" sz="20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Lorem</a:t>
            </a:r>
            <a:r>
              <a:rPr lang="tr-TR" sz="2000" dirty="0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Ipsum</a:t>
            </a:r>
            <a:endParaRPr lang="en-US" sz="2000" dirty="0">
              <a:solidFill>
                <a:schemeClr val="bg1"/>
              </a:solidFill>
              <a:latin typeface="Bahnschrift Ligh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18166D78-2E3C-7750-8B34-F0ED5A012D18}"/>
              </a:ext>
            </a:extLst>
          </p:cNvPr>
          <p:cNvSpPr txBox="1"/>
          <p:nvPr/>
        </p:nvSpPr>
        <p:spPr>
          <a:xfrm>
            <a:off x="2030128" y="4799907"/>
            <a:ext cx="909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Lorem</a:t>
            </a:r>
            <a:r>
              <a:rPr lang="tr-TR" sz="2000" dirty="0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chemeClr val="bg1"/>
                </a:solidFill>
                <a:latin typeface="Bahnschrift Light" panose="020B0502040204020203" pitchFamily="34" charset="0"/>
                <a:cs typeface="Arial" panose="020B0604020202020204" pitchFamily="34" charset="0"/>
              </a:rPr>
              <a:t>Ipsum</a:t>
            </a:r>
            <a:endParaRPr lang="tr-TR" sz="2000" dirty="0">
              <a:solidFill>
                <a:schemeClr val="bg1"/>
              </a:solidFill>
              <a:latin typeface="Bahnschrift Light" panose="020B0502040204020203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45629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381</Words>
  <Application>Microsoft Office PowerPoint</Application>
  <PresentationFormat>Geniş ekran</PresentationFormat>
  <Paragraphs>198</Paragraphs>
  <Slides>14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14</vt:i4>
      </vt:variant>
    </vt:vector>
  </HeadingPairs>
  <TitlesOfParts>
    <vt:vector size="20" baseType="lpstr">
      <vt:lpstr>Arial</vt:lpstr>
      <vt:lpstr>Bahnschrift</vt:lpstr>
      <vt:lpstr>Bahnschrift Light</vt:lpstr>
      <vt:lpstr>Calibri</vt:lpstr>
      <vt:lpstr>Calibri Light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Elif</dc:creator>
  <cp:lastModifiedBy>Elif</cp:lastModifiedBy>
  <cp:revision>7</cp:revision>
  <dcterms:created xsi:type="dcterms:W3CDTF">2023-07-21T08:21:46Z</dcterms:created>
  <dcterms:modified xsi:type="dcterms:W3CDTF">2023-07-21T08:48:07Z</dcterms:modified>
</cp:coreProperties>
</file>